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sldIdLst>
    <p:sldId id="4203" r:id="rId6"/>
    <p:sldId id="4199" r:id="rId7"/>
    <p:sldId id="4201" r:id="rId8"/>
    <p:sldId id="4204" r:id="rId9"/>
    <p:sldId id="4202" r:id="rId10"/>
    <p:sldId id="420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E588308-67FF-4FC9-8A31-E501F465AA9D}">
          <p14:sldIdLst>
            <p14:sldId id="4203"/>
          </p14:sldIdLst>
        </p14:section>
        <p14:section name="Title Slide (Required)" id="{00687E56-ABBE-4454-99BB-51CA031B89CA}">
          <p14:sldIdLst>
            <p14:sldId id="4199"/>
          </p14:sldIdLst>
        </p14:section>
        <p14:section name="Project Overview (Required)" id="{E41749BE-BA12-4B6D-83A0-80878BB7C0C8}">
          <p14:sldIdLst>
            <p14:sldId id="4201"/>
          </p14:sldIdLst>
        </p14:section>
        <p14:section name="Project Details" id="{BB40E8FB-585C-4F0A-A24D-55A5B2DDCB0D}">
          <p14:sldIdLst>
            <p14:sldId id="4204"/>
          </p14:sldIdLst>
        </p14:section>
        <p14:section name="Acknowledgements (Required)" id="{A1C3B516-4CD0-4D15-88D4-836C4D79B92D}">
          <p14:sldIdLst>
            <p14:sldId id="4202"/>
          </p14:sldIdLst>
        </p14:section>
        <p14:section name="References (Optional)" id="{A7849892-131D-47FF-986E-679E1A2BAED5}">
          <p14:sldIdLst>
            <p14:sldId id="420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20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tableStyles" Target="tableStyle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2F62D-2C7C-EF99-9B81-F5DD40D17F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1B57D3-6645-8029-BACB-1D607551B2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C45596-219A-4F9F-9C87-FD76A8473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D82EA-4C15-48BC-86A4-CD4465011F7C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45F531-32C5-AECD-E37D-44BF776FC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49F5C5-D13D-3FB8-47F6-6DEC8BDB1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9AC4A-32F2-4FDC-8527-459A7F80C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6802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7CCE4-A3E1-270B-66A6-9B2AD8815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DF2E07-D9BC-F3CF-E7F2-3EE1A2C8AB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734EF8-3052-2B90-06B5-0B4F71014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D82EA-4C15-48BC-86A4-CD4465011F7C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4E1372-F3FA-22A7-B8F4-9BF1EF56F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FA172-1A72-85FC-0243-B22A9385A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9AC4A-32F2-4FDC-8527-459A7F80C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640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E4B6019-17E3-EE64-EF81-D7CC8C44F6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904ACA-331B-B9DF-972F-DCA05B1F92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4B54CF-44F4-01C0-2A0F-114DFA21A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D82EA-4C15-48BC-86A4-CD4465011F7C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7ECF36-9601-0AC1-43B7-EF9D4DA6B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9CD213-CC56-BA96-C03C-1CD5035A9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9AC4A-32F2-4FDC-8527-459A7F80C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3795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2895" y="1804415"/>
            <a:ext cx="6477000" cy="926593"/>
          </a:xfrm>
        </p:spPr>
        <p:txBody>
          <a:bodyPr lIns="0" tIns="0" rIns="0" bIns="0" anchor="b"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2895" y="3718560"/>
            <a:ext cx="5268686" cy="552733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buNone/>
              <a:defRPr sz="2000" b="0" spc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presenter or author names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2ED528D-5375-6147-9677-05F4F59A3A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2895" y="2790226"/>
            <a:ext cx="6014120" cy="54896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400" b="0" i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503A6FD-C173-A64C-B254-829092777B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288" r="-3731"/>
          <a:stretch/>
        </p:blipFill>
        <p:spPr>
          <a:xfrm>
            <a:off x="345400" y="279742"/>
            <a:ext cx="1329210" cy="51473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C12122B-590E-9045-872C-38970E3FF20E}"/>
              </a:ext>
            </a:extLst>
          </p:cNvPr>
          <p:cNvSpPr txBox="1"/>
          <p:nvPr/>
        </p:nvSpPr>
        <p:spPr>
          <a:xfrm>
            <a:off x="352895" y="924827"/>
            <a:ext cx="4504759" cy="30777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1200" i="1" spc="150" baseline="0" dirty="0">
                <a:solidFill>
                  <a:schemeClr val="tx1"/>
                </a:solidFill>
                <a:latin typeface="+mj-lt"/>
              </a:rPr>
              <a:t>Exceptional service in the national interest</a:t>
            </a:r>
          </a:p>
        </p:txBody>
      </p:sp>
      <p:sp>
        <p:nvSpPr>
          <p:cNvPr id="5" name="Content Placeholder 12">
            <a:extLst>
              <a:ext uri="{FF2B5EF4-FFF2-40B4-BE49-F238E27FC236}">
                <a16:creationId xmlns:a16="http://schemas.microsoft.com/office/drawing/2014/main" id="{9E46B321-F521-14A6-E951-95E996DCCC49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8878824" y="6540370"/>
            <a:ext cx="2820445" cy="174373"/>
          </a:xfrm>
        </p:spPr>
        <p:txBody>
          <a:bodyPr lIns="0" rIns="0">
            <a:noAutofit/>
          </a:bodyPr>
          <a:lstStyle>
            <a:lvl1pPr marL="0" indent="0" algn="r">
              <a:buFontTx/>
              <a:buNone/>
              <a:defRPr lang="en-US" sz="800" b="1" i="0" kern="1200" spc="300" baseline="0" dirty="0" smtClean="0">
                <a:solidFill>
                  <a:schemeClr val="tx1"/>
                </a:solidFill>
                <a:latin typeface="+mn-lt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US" dirty="0"/>
              <a:t>CLICK TO ADD SAND XXXX-XXXX 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4D3931-9672-6FB0-B5BB-E89583E1B803}"/>
              </a:ext>
            </a:extLst>
          </p:cNvPr>
          <p:cNvSpPr txBox="1"/>
          <p:nvPr/>
        </p:nvSpPr>
        <p:spPr>
          <a:xfrm>
            <a:off x="7647627" y="5970071"/>
            <a:ext cx="4051642" cy="39151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lnSpc>
                <a:spcPct val="110000"/>
              </a:lnSpc>
            </a:pPr>
            <a:r>
              <a:rPr lang="en-US" sz="650" b="0" i="0" u="none" strike="noStrike" dirty="0">
                <a:solidFill>
                  <a:schemeClr val="bg1"/>
                </a:solidFill>
                <a:effectLst/>
                <a:latin typeface="+mn-lt"/>
              </a:rPr>
              <a:t>Sandia National Laboratories is a </a:t>
            </a:r>
            <a:r>
              <a:rPr lang="en-US" sz="650" b="0" i="0" u="none" strike="noStrike" dirty="0" err="1">
                <a:solidFill>
                  <a:schemeClr val="bg1"/>
                </a:solidFill>
                <a:effectLst/>
                <a:latin typeface="+mn-lt"/>
              </a:rPr>
              <a:t>multimission</a:t>
            </a:r>
            <a:r>
              <a:rPr lang="en-US" sz="650" b="0" i="0" u="none" strike="noStrike" dirty="0">
                <a:solidFill>
                  <a:schemeClr val="bg1"/>
                </a:solidFill>
                <a:effectLst/>
                <a:latin typeface="+mn-lt"/>
              </a:rPr>
              <a:t> laboratory managed and operated by National Technology and Engineering Solutions of Sandia, LLC, a wholly owned subsidiary of Honeywell International Inc., for the U.S. Department of Energy’s National Nuclear Security Administration under contract DE-NA0003525</a:t>
            </a:r>
            <a:endParaRPr lang="en-US" sz="650" b="0" i="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42D4F8-A71D-6829-77CA-B4326EA3C4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1002" y="5700166"/>
            <a:ext cx="658267" cy="191198"/>
          </a:xfrm>
          <a:prstGeom prst="rect">
            <a:avLst/>
          </a:prstGeom>
        </p:spPr>
      </p:pic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1E759E8D-369C-956A-8160-6D9E9C7E1F6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52895" y="4393310"/>
            <a:ext cx="4819650" cy="446913"/>
          </a:xfrm>
        </p:spPr>
        <p:txBody>
          <a:bodyPr lIns="0" rIns="0">
            <a:normAutofit/>
          </a:bodyPr>
          <a:lstStyle>
            <a:lvl1pPr marL="11113" indent="0">
              <a:buFontTx/>
              <a:buNone/>
              <a:tabLst/>
              <a:defRPr sz="1400" b="0" i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program/organization name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05E1BDC2-9B14-F40F-94CC-BC96CE5E561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52895" y="4888992"/>
            <a:ext cx="4452257" cy="474944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100" b="0" i="0" spc="50" baseline="0">
                <a:solidFill>
                  <a:schemeClr val="bg1"/>
                </a:solidFill>
                <a:latin typeface="+mn-lt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US" dirty="0"/>
              <a:t>Click to add date, location or additional content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297AEFF-2856-3FE4-545F-3343807312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288" r="-3731"/>
          <a:stretch/>
        </p:blipFill>
        <p:spPr>
          <a:xfrm>
            <a:off x="345400" y="279742"/>
            <a:ext cx="1329210" cy="51473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90DC417-E8B8-286D-9BB6-443663A01AFA}"/>
              </a:ext>
            </a:extLst>
          </p:cNvPr>
          <p:cNvSpPr txBox="1"/>
          <p:nvPr userDrawn="1"/>
        </p:nvSpPr>
        <p:spPr>
          <a:xfrm>
            <a:off x="352895" y="924827"/>
            <a:ext cx="4504759" cy="30777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1200" i="1" spc="150" baseline="0" dirty="0">
                <a:solidFill>
                  <a:schemeClr val="bg1"/>
                </a:solidFill>
                <a:latin typeface="+mj-lt"/>
              </a:rPr>
              <a:t>Exceptional service in the national interest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11EB052-AC4E-78FB-DF03-92CD6D78472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1002" y="5700166"/>
            <a:ext cx="658267" cy="191198"/>
          </a:xfrm>
          <a:prstGeom prst="rect">
            <a:avLst/>
          </a:prstGeom>
        </p:spPr>
      </p:pic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BA47EBFF-C97D-2ED7-9E00-C685343679A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2895" y="0"/>
            <a:ext cx="5753100" cy="228600"/>
          </a:xfrm>
        </p:spPr>
        <p:txBody>
          <a:bodyPr anchor="ctr">
            <a:noAutofit/>
          </a:bodyPr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None/>
              <a:defRPr sz="900" cap="all" spc="50" baseline="0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201168" indent="0" algn="ctr">
              <a:buNone/>
              <a:defRPr sz="900" cap="all" spc="50" baseline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 marL="384048" indent="0" algn="ctr">
              <a:buNone/>
              <a:defRPr sz="900" cap="all" spc="50" baseline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 marL="566928" indent="0" algn="ctr">
              <a:buNone/>
              <a:defRPr sz="900" cap="all" spc="50" baseline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 marL="749808" indent="0" algn="ctr">
              <a:buNone/>
              <a:defRPr sz="900" cap="all" spc="50" baseline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r>
              <a:rPr lang="en-US" dirty="0"/>
              <a:t>CLICK TO EDIT CONTROL MARKING//CATEGORY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4D5A962-2D32-E18F-9E6A-4B9A58EFAC8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9881633" y="5639457"/>
            <a:ext cx="1057197" cy="303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755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Slide_Pho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2895" y="1804415"/>
            <a:ext cx="6477000" cy="926593"/>
          </a:xfrm>
        </p:spPr>
        <p:txBody>
          <a:bodyPr lIns="0" tIns="0" rIns="0" bIns="0" anchor="b"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2895" y="3718560"/>
            <a:ext cx="5268686" cy="552733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buNone/>
              <a:defRPr sz="2000" b="0" spc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presenter or author names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2ED528D-5375-6147-9677-05F4F59A3A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2895" y="2790226"/>
            <a:ext cx="6014120" cy="54896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400" b="0" i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503A6FD-C173-A64C-B254-829092777B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288" r="-3731"/>
          <a:stretch/>
        </p:blipFill>
        <p:spPr>
          <a:xfrm>
            <a:off x="345400" y="279742"/>
            <a:ext cx="1329210" cy="51473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C12122B-590E-9045-872C-38970E3FF20E}"/>
              </a:ext>
            </a:extLst>
          </p:cNvPr>
          <p:cNvSpPr txBox="1"/>
          <p:nvPr/>
        </p:nvSpPr>
        <p:spPr>
          <a:xfrm>
            <a:off x="352895" y="924827"/>
            <a:ext cx="4504759" cy="30777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1200" i="1" spc="150" baseline="0" dirty="0">
                <a:solidFill>
                  <a:schemeClr val="tx1"/>
                </a:solidFill>
                <a:latin typeface="+mj-lt"/>
              </a:rPr>
              <a:t>Exceptional service in the national interest</a:t>
            </a:r>
          </a:p>
        </p:txBody>
      </p:sp>
      <p:sp>
        <p:nvSpPr>
          <p:cNvPr id="5" name="Content Placeholder 12">
            <a:extLst>
              <a:ext uri="{FF2B5EF4-FFF2-40B4-BE49-F238E27FC236}">
                <a16:creationId xmlns:a16="http://schemas.microsoft.com/office/drawing/2014/main" id="{9E46B321-F521-14A6-E951-95E996DCCC49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8878824" y="6540370"/>
            <a:ext cx="2820445" cy="174373"/>
          </a:xfrm>
        </p:spPr>
        <p:txBody>
          <a:bodyPr lIns="0" rIns="0">
            <a:noAutofit/>
          </a:bodyPr>
          <a:lstStyle>
            <a:lvl1pPr marL="0" indent="0" algn="r">
              <a:buFontTx/>
              <a:buNone/>
              <a:defRPr lang="en-US" sz="800" b="1" i="0" kern="1200" spc="300" baseline="0" dirty="0" smtClean="0">
                <a:solidFill>
                  <a:schemeClr val="tx1"/>
                </a:solidFill>
                <a:latin typeface="+mn-lt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US" dirty="0"/>
              <a:t>CLICK TO ADD SAND XXXX-XXXX 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4D3931-9672-6FB0-B5BB-E89583E1B803}"/>
              </a:ext>
            </a:extLst>
          </p:cNvPr>
          <p:cNvSpPr txBox="1"/>
          <p:nvPr/>
        </p:nvSpPr>
        <p:spPr>
          <a:xfrm>
            <a:off x="7647627" y="5970071"/>
            <a:ext cx="4051642" cy="39151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lnSpc>
                <a:spcPct val="110000"/>
              </a:lnSpc>
            </a:pPr>
            <a:r>
              <a:rPr lang="en-US" sz="650" b="0" i="0" u="none" strike="noStrike" dirty="0">
                <a:solidFill>
                  <a:schemeClr val="bg1"/>
                </a:solidFill>
                <a:effectLst/>
                <a:latin typeface="+mn-lt"/>
              </a:rPr>
              <a:t>Sandia National Laboratories is a </a:t>
            </a:r>
            <a:r>
              <a:rPr lang="en-US" sz="650" b="0" i="0" u="none" strike="noStrike" dirty="0" err="1">
                <a:solidFill>
                  <a:schemeClr val="bg1"/>
                </a:solidFill>
                <a:effectLst/>
                <a:latin typeface="+mn-lt"/>
              </a:rPr>
              <a:t>multimission</a:t>
            </a:r>
            <a:r>
              <a:rPr lang="en-US" sz="650" b="0" i="0" u="none" strike="noStrike" dirty="0">
                <a:solidFill>
                  <a:schemeClr val="bg1"/>
                </a:solidFill>
                <a:effectLst/>
                <a:latin typeface="+mn-lt"/>
              </a:rPr>
              <a:t> laboratory managed and operated by National Technology and Engineering Solutions of Sandia, LLC, a wholly owned subsidiary of Honeywell International Inc., for the U.S. Department of Energy’s National Nuclear Security Administration under contract DE-NA0003525</a:t>
            </a:r>
            <a:endParaRPr lang="en-US" sz="650" b="0" i="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0AE077-678A-92E6-6FCF-495EE51859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07600" y="5681777"/>
            <a:ext cx="861218" cy="209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242D4F8-A71D-6829-77CA-B4326EA3C4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1002" y="5700166"/>
            <a:ext cx="658267" cy="191198"/>
          </a:xfrm>
          <a:prstGeom prst="rect">
            <a:avLst/>
          </a:prstGeom>
        </p:spPr>
      </p:pic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1E759E8D-369C-956A-8160-6D9E9C7E1F6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52895" y="4393310"/>
            <a:ext cx="4819650" cy="446913"/>
          </a:xfrm>
        </p:spPr>
        <p:txBody>
          <a:bodyPr lIns="0" rIns="0">
            <a:normAutofit/>
          </a:bodyPr>
          <a:lstStyle>
            <a:lvl1pPr marL="11113" indent="0">
              <a:buFontTx/>
              <a:buNone/>
              <a:tabLst/>
              <a:defRPr sz="1400" b="0" i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program/organization name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05E1BDC2-9B14-F40F-94CC-BC96CE5E561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52895" y="4888992"/>
            <a:ext cx="4452257" cy="474944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100" b="0" i="0" spc="50" baseline="0">
                <a:solidFill>
                  <a:schemeClr val="bg1"/>
                </a:solidFill>
                <a:latin typeface="+mn-lt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US" dirty="0"/>
              <a:t>Click to add date, location or additional content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297AEFF-2856-3FE4-545F-3343807312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288" r="-3731"/>
          <a:stretch/>
        </p:blipFill>
        <p:spPr>
          <a:xfrm>
            <a:off x="345400" y="279742"/>
            <a:ext cx="1329210" cy="51473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90DC417-E8B8-286D-9BB6-443663A01AFA}"/>
              </a:ext>
            </a:extLst>
          </p:cNvPr>
          <p:cNvSpPr txBox="1"/>
          <p:nvPr userDrawn="1"/>
        </p:nvSpPr>
        <p:spPr>
          <a:xfrm>
            <a:off x="352895" y="924827"/>
            <a:ext cx="4504759" cy="30777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1200" i="1" spc="150" baseline="0" dirty="0">
                <a:solidFill>
                  <a:schemeClr val="bg1"/>
                </a:solidFill>
                <a:latin typeface="+mj-lt"/>
              </a:rPr>
              <a:t>Exceptional service in the national interest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C815296-DB72-5CF9-C074-E3EFBFC131B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07600" y="5681777"/>
            <a:ext cx="861218" cy="2096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11EB052-AC4E-78FB-DF03-92CD6D78472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1002" y="5700166"/>
            <a:ext cx="658267" cy="191198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5D8068C1-323F-572A-96F9-3C07CF172E93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7677150" y="1"/>
            <a:ext cx="3467099" cy="1676400"/>
          </a:xfrm>
          <a:prstGeom prst="parallelogram">
            <a:avLst>
              <a:gd name="adj" fmla="val 73223"/>
            </a:avLst>
          </a:prstGeom>
          <a:noFill/>
          <a:ln>
            <a:noFill/>
          </a:ln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19" name="Picture Placeholder 16">
            <a:extLst>
              <a:ext uri="{FF2B5EF4-FFF2-40B4-BE49-F238E27FC236}">
                <a16:creationId xmlns:a16="http://schemas.microsoft.com/office/drawing/2014/main" id="{6ECFC8AD-FDE1-C946-6F19-1D200A5C7EB5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424422" y="1728217"/>
            <a:ext cx="3467099" cy="1676400"/>
          </a:xfrm>
          <a:prstGeom prst="parallelogram">
            <a:avLst>
              <a:gd name="adj" fmla="val 73223"/>
            </a:avLst>
          </a:prstGeom>
          <a:noFill/>
          <a:ln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20" name="Picture Placeholder 16">
            <a:extLst>
              <a:ext uri="{FF2B5EF4-FFF2-40B4-BE49-F238E27FC236}">
                <a16:creationId xmlns:a16="http://schemas.microsoft.com/office/drawing/2014/main" id="{086AE18A-883A-AF55-B395-94D7303F8A07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5144262" y="3456433"/>
            <a:ext cx="3467099" cy="1676400"/>
          </a:xfrm>
          <a:prstGeom prst="parallelogram">
            <a:avLst>
              <a:gd name="adj" fmla="val 73223"/>
            </a:avLst>
          </a:prstGeom>
          <a:noFill/>
          <a:ln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21" name="Picture Placeholder 16">
            <a:extLst>
              <a:ext uri="{FF2B5EF4-FFF2-40B4-BE49-F238E27FC236}">
                <a16:creationId xmlns:a16="http://schemas.microsoft.com/office/drawing/2014/main" id="{403128C2-8DFF-BDBA-C323-B9EE2FD9A542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3900678" y="5175505"/>
            <a:ext cx="3467099" cy="1676400"/>
          </a:xfrm>
          <a:prstGeom prst="parallelogram">
            <a:avLst>
              <a:gd name="adj" fmla="val 73223"/>
            </a:avLst>
          </a:prstGeom>
          <a:noFill/>
          <a:ln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8C0D6C5F-2EE1-E366-3882-F2CA4D85B84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2895" y="0"/>
            <a:ext cx="5753100" cy="228600"/>
          </a:xfrm>
        </p:spPr>
        <p:txBody>
          <a:bodyPr anchor="ctr">
            <a:noAutofit/>
          </a:bodyPr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None/>
              <a:defRPr sz="900" cap="all" spc="50" baseline="0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201168" indent="0" algn="ctr">
              <a:buNone/>
              <a:defRPr sz="900" cap="all" spc="50" baseline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 marL="384048" indent="0" algn="ctr">
              <a:buNone/>
              <a:defRPr sz="900" cap="all" spc="50" baseline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 marL="566928" indent="0" algn="ctr">
              <a:buNone/>
              <a:defRPr sz="900" cap="all" spc="50" baseline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 marL="749808" indent="0" algn="ctr">
              <a:buNone/>
              <a:defRPr sz="900" cap="all" spc="50" baseline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r>
              <a:rPr lang="en-US" dirty="0"/>
              <a:t>CLICK TO EDIT CONTROL MARKING//CATEGORY</a:t>
            </a:r>
          </a:p>
        </p:txBody>
      </p:sp>
    </p:spTree>
    <p:extLst>
      <p:ext uri="{BB962C8B-B14F-4D97-AF65-F5344CB8AC3E}">
        <p14:creationId xmlns:p14="http://schemas.microsoft.com/office/powerpoint/2010/main" val="1505542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genda Presentation Template">
            <a:extLst>
              <a:ext uri="{FF2B5EF4-FFF2-40B4-BE49-F238E27FC236}">
                <a16:creationId xmlns:a16="http://schemas.microsoft.com/office/drawing/2014/main" id="{9BCC16C4-4142-F344-9BAD-293B02DA1787}"/>
              </a:ext>
            </a:extLst>
          </p:cNvPr>
          <p:cNvSpPr txBox="1"/>
          <p:nvPr userDrawn="1"/>
        </p:nvSpPr>
        <p:spPr>
          <a:xfrm>
            <a:off x="664464" y="2256971"/>
            <a:ext cx="2998044" cy="6052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spAutoFit/>
          </a:bodyPr>
          <a:lstStyle>
            <a:lvl1pPr>
              <a:defRPr sz="5600">
                <a:solidFill>
                  <a:srgbClr val="FFFFFF"/>
                </a:solidFill>
              </a:defRPr>
            </a:lvl1pPr>
          </a:lstStyle>
          <a:p>
            <a:pPr algn="l"/>
            <a:r>
              <a:rPr lang="en-US" sz="3600" dirty="0">
                <a:solidFill>
                  <a:schemeClr val="bg1"/>
                </a:solidFill>
                <a:latin typeface="+mj-lt"/>
              </a:rPr>
              <a:t>AGENDA</a:t>
            </a:r>
            <a:endParaRPr sz="3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C423F85-8442-0642-B59D-0C8873EDAFA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4464" y="3207657"/>
            <a:ext cx="3529816" cy="1611087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add date or meeting description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F9BEDAEE-B7BF-384E-87F6-B8E66574045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86339" y="2322285"/>
            <a:ext cx="6572250" cy="4064227"/>
          </a:xfrm>
        </p:spPr>
        <p:txBody>
          <a:bodyPr/>
          <a:lstStyle>
            <a:lvl1pPr marL="228600" indent="-457200" algn="r">
              <a:buFontTx/>
              <a:buNone/>
              <a:defRPr/>
            </a:lvl1pPr>
            <a:lvl2pPr>
              <a:buFont typeface="+mj-lt"/>
              <a:buAutoNum type="arabicParenR"/>
              <a:defRPr/>
            </a:lvl2pPr>
            <a:lvl3pPr>
              <a:buFont typeface="+mj-lt"/>
              <a:buAutoNum type="arabicParenR"/>
              <a:defRPr/>
            </a:lvl3pPr>
            <a:lvl4pPr>
              <a:buFont typeface="+mj-lt"/>
              <a:buAutoNum type="arabicParenR"/>
              <a:defRPr/>
            </a:lvl4pPr>
            <a:lvl5pPr>
              <a:buFont typeface="+mj-lt"/>
              <a:buAutoNum type="arabicParenR"/>
              <a:defRPr/>
            </a:lvl5pPr>
          </a:lstStyle>
          <a:p>
            <a:pPr lvl="0"/>
            <a:r>
              <a:rPr lang="en-US" dirty="0"/>
              <a:t>Click to add agenda items</a:t>
            </a:r>
          </a:p>
          <a:p>
            <a:pPr lvl="0"/>
            <a:r>
              <a:rPr lang="en-US" dirty="0"/>
              <a:t>Click to add agenda items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1D1289-2303-EFCE-432D-602590621F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98936" y="6483096"/>
            <a:ext cx="893064" cy="374904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80E07059-5172-A3FC-0B82-DA450DB843FA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138483CF-F9B5-8844-9B86-8C4DA0741A90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dirty="0"/>
              <a:t>CLICK TO EDIT CONTROL MARKING//CATEGORY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CE723930-9230-5D73-55F5-BA8656878D7A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6FB6B91F-BB11-E946-B7F6-1372EDB8DE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1418076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rtual Housekeep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genda Presentation Template">
            <a:extLst>
              <a:ext uri="{FF2B5EF4-FFF2-40B4-BE49-F238E27FC236}">
                <a16:creationId xmlns:a16="http://schemas.microsoft.com/office/drawing/2014/main" id="{0ADF8748-E7BF-E04D-80E7-2B7816D483A3}"/>
              </a:ext>
            </a:extLst>
          </p:cNvPr>
          <p:cNvSpPr txBox="1"/>
          <p:nvPr userDrawn="1"/>
        </p:nvSpPr>
        <p:spPr>
          <a:xfrm>
            <a:off x="647700" y="2256971"/>
            <a:ext cx="3936174" cy="11592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>
            <a:spAutoFit/>
          </a:bodyPr>
          <a:lstStyle>
            <a:lvl1pPr>
              <a:defRPr sz="5600">
                <a:solidFill>
                  <a:srgbClr val="FFFFFF"/>
                </a:solidFill>
              </a:defRPr>
            </a:lvl1pPr>
          </a:lstStyle>
          <a:p>
            <a:pPr algn="l"/>
            <a:r>
              <a:rPr lang="en-US" sz="3600" dirty="0">
                <a:solidFill>
                  <a:schemeClr val="bg1"/>
                </a:solidFill>
                <a:latin typeface="+mj-lt"/>
              </a:rPr>
              <a:t>VIRTUAL HOUSEKEEPING</a:t>
            </a:r>
            <a:endParaRPr sz="3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3B9D7808-0929-BF43-813C-26E66CFE97C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08127" y="2322285"/>
            <a:ext cx="3950461" cy="4064227"/>
          </a:xfrm>
        </p:spPr>
        <p:txBody>
          <a:bodyPr/>
          <a:lstStyle>
            <a:lvl1pPr marL="0" indent="0" algn="r">
              <a:buNone/>
              <a:defRPr/>
            </a:lvl1pPr>
          </a:lstStyle>
          <a:p>
            <a:pPr lvl="0"/>
            <a:r>
              <a:rPr lang="en-US" dirty="0"/>
              <a:t>Click to edit, samples include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Mute your microphone</a:t>
            </a:r>
          </a:p>
          <a:p>
            <a:pPr lvl="0"/>
            <a:br>
              <a:rPr lang="en-US" dirty="0"/>
            </a:br>
            <a:r>
              <a:rPr lang="en-US" dirty="0"/>
              <a:t>Type “Comment” in the discussion box, then wait to be called on by the moderator</a:t>
            </a:r>
          </a:p>
          <a:p>
            <a:pPr lvl="0">
              <a:lnSpc>
                <a:spcPct val="100000"/>
              </a:lnSpc>
              <a:spcAft>
                <a:spcPts val="1200"/>
              </a:spcAft>
              <a:defRPr/>
            </a:pPr>
            <a:br>
              <a:rPr lang="en-US" dirty="0"/>
            </a:br>
            <a:r>
              <a:rPr lang="en-US" dirty="0"/>
              <a:t>Use the comment box for ongoing dialogue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3AA64A4-380D-C9BF-DF5F-5F239FDAF69E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15EBFC1-4796-0457-BB3C-7403FDD5F33D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CLICK TO EDIT CONTROL MARKING//CATEGORY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F456E3-09FC-8C09-8064-5BBE024ACBE7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6FB6B91F-BB11-E946-B7F6-1372EDB8DE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4342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genda Presentation Template">
            <a:extLst>
              <a:ext uri="{FF2B5EF4-FFF2-40B4-BE49-F238E27FC236}">
                <a16:creationId xmlns:a16="http://schemas.microsoft.com/office/drawing/2014/main" id="{8BB2399A-45EB-3345-B5FC-273144584434}"/>
              </a:ext>
            </a:extLst>
          </p:cNvPr>
          <p:cNvSpPr txBox="1"/>
          <p:nvPr userDrawn="1"/>
        </p:nvSpPr>
        <p:spPr>
          <a:xfrm>
            <a:off x="647700" y="2256971"/>
            <a:ext cx="2731344" cy="6052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>
            <a:spAutoFit/>
          </a:bodyPr>
          <a:lstStyle>
            <a:lvl1pPr>
              <a:defRPr sz="5600">
                <a:solidFill>
                  <a:srgbClr val="FFFFFF"/>
                </a:solidFill>
              </a:defRPr>
            </a:lvl1pPr>
          </a:lstStyle>
          <a:p>
            <a:pPr algn="l"/>
            <a:r>
              <a:rPr lang="en-US" sz="3600" dirty="0">
                <a:solidFill>
                  <a:schemeClr val="bg1"/>
                </a:solidFill>
                <a:latin typeface="+mj-lt"/>
              </a:rPr>
              <a:t>BREAK</a:t>
            </a:r>
            <a:endParaRPr sz="3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0349885-AD47-884F-9992-5307192C00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86339" y="2322285"/>
            <a:ext cx="6572250" cy="4064227"/>
          </a:xfrm>
        </p:spPr>
        <p:txBody>
          <a:bodyPr/>
          <a:lstStyle>
            <a:lvl1pPr marL="228600" indent="-457200" algn="r">
              <a:buFontTx/>
              <a:buNone/>
              <a:defRPr/>
            </a:lvl1pPr>
            <a:lvl2pPr>
              <a:buFont typeface="+mj-lt"/>
              <a:buAutoNum type="arabicParenR"/>
              <a:defRPr/>
            </a:lvl2pPr>
            <a:lvl3pPr>
              <a:buFont typeface="+mj-lt"/>
              <a:buAutoNum type="arabicParenR"/>
              <a:defRPr/>
            </a:lvl3pPr>
            <a:lvl4pPr>
              <a:buFont typeface="+mj-lt"/>
              <a:buAutoNum type="arabicParenR"/>
              <a:defRPr/>
            </a:lvl4pPr>
            <a:lvl5pPr>
              <a:buFont typeface="+mj-lt"/>
              <a:buAutoNum type="arabicParenR"/>
              <a:defRPr/>
            </a:lvl5pPr>
          </a:lstStyle>
          <a:p>
            <a:pPr lvl="0"/>
            <a:r>
              <a:rPr lang="en-US" dirty="0"/>
              <a:t>Click to enter return time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1792024-40C3-99FF-5DE1-11BB967ADCE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ED9738-B059-A1D3-C87E-F99AF68D842D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CLICK TO EDIT CONTROL MARKING//CATEGORY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930535-6BEF-6F3F-AAB0-26FDE34448F0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6FB6B91F-BB11-E946-B7F6-1372EDB8DE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3464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3A25A95-582E-4BBB-DEB4-056147D55C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98936" y="6483096"/>
            <a:ext cx="893064" cy="3749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61692" y="2031023"/>
            <a:ext cx="3868616" cy="2795954"/>
          </a:xfrm>
        </p:spPr>
        <p:txBody>
          <a:bodyPr anchor="ctr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</a:t>
            </a:r>
            <a:br>
              <a:rPr lang="en-US" dirty="0"/>
            </a:br>
            <a:r>
              <a:rPr lang="en-US" dirty="0"/>
              <a:t>edit subtitle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15AD5C9-AE48-7DBF-E788-4960BE36C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7E27A2-0BC5-76E2-AFA4-677F4A263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CLICK TO EDIT CONTROL MARKING//CATEGORY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98894EC-B32C-E621-D15E-66021B74A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6B91F-BB11-E946-B7F6-1372EDB8DE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104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3F4D006-8FC7-D818-3251-81579F7F40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98936" y="6483096"/>
            <a:ext cx="893064" cy="3749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18038" y="5670022"/>
            <a:ext cx="10578662" cy="564931"/>
          </a:xfrm>
          <a:prstGeom prst="rect">
            <a:avLst/>
          </a:prstGeom>
        </p:spPr>
        <p:txBody>
          <a:bodyPr anchor="b">
            <a:normAutofit/>
          </a:bodyPr>
          <a:lstStyle>
            <a:lvl1pPr algn="r">
              <a:defRPr sz="3600" i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6DBC59A-906A-BCE3-2661-0EA959C0EE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16106" y="1219200"/>
            <a:ext cx="4979894" cy="3715871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4800" cap="all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E577F3-394B-35E0-6AA3-62FCC59BBD1D}"/>
              </a:ext>
            </a:extLst>
          </p:cNvPr>
          <p:cNvSpPr/>
          <p:nvPr userDrawn="1"/>
        </p:nvSpPr>
        <p:spPr>
          <a:xfrm>
            <a:off x="10007600" y="1595120"/>
            <a:ext cx="2184400" cy="3647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82BED3-EB00-3EB9-F80C-3567F18163C8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AFCB95-749E-84EB-442F-2C0AD2C1D80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0" y="0"/>
            <a:ext cx="8394192" cy="21945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CONTROL MARKING//CATEGORY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749178F-9D61-2121-1770-A3EAAFBC1F0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FB6B91F-BB11-E946-B7F6-1372EDB8DE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9781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176D2-8435-708B-9C12-A2DDE33F5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326" y="238026"/>
            <a:ext cx="10224545" cy="67637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7DD9EA8-5FFB-C9B1-1267-6671E46FBB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326" y="1225691"/>
            <a:ext cx="11239500" cy="504981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04D0A03B-01E9-31EA-C015-1B469CBFA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14492164-11D7-0145-FBD3-69563E68B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CLICK TO EDIT CONTROL MARKING//CATEGORY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97698147-BFA7-B709-8707-52D02B3F1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6B91F-BB11-E946-B7F6-1372EDB8DE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5874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4404B-79A2-919B-A4C2-B7EC01179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6A2BDD-9C4C-AA86-A6AB-B4513F350B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D76770-D9B4-4004-25D7-01B7CCA31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D82EA-4C15-48BC-86A4-CD4465011F7C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0101AF-83A7-B2D4-3AF9-1137846A1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52943B-1467-235E-AA96-CFB30F487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9AC4A-32F2-4FDC-8527-459A7F80C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1687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C1A6A05-6A68-95A1-41EE-FDBA7FA90F3C}"/>
              </a:ext>
            </a:extLst>
          </p:cNvPr>
          <p:cNvSpPr/>
          <p:nvPr userDrawn="1"/>
        </p:nvSpPr>
        <p:spPr>
          <a:xfrm>
            <a:off x="0" y="914400"/>
            <a:ext cx="11696699" cy="766119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20000"/>
                  <a:lumOff val="80000"/>
                  <a:alpha val="0"/>
                </a:schemeClr>
              </a:gs>
              <a:gs pos="40000">
                <a:schemeClr val="tx2">
                  <a:lumMod val="20000"/>
                  <a:lumOff val="80000"/>
                  <a:alpha val="20000"/>
                </a:schemeClr>
              </a:gs>
              <a:gs pos="60000">
                <a:schemeClr val="accent1">
                  <a:alpha val="25000"/>
                </a:schemeClr>
              </a:gs>
              <a:gs pos="100000">
                <a:schemeClr val="accent1">
                  <a:alpha val="58414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F21708-074B-CB27-329D-6020CFC98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7968" y="2042984"/>
            <a:ext cx="10544432" cy="424351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B9BA94E1-F833-74C4-C220-979B5551C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326" y="238026"/>
            <a:ext cx="10224545" cy="67637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64E1765-210E-6276-4BFF-2D655F43CC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7968" y="1054571"/>
            <a:ext cx="9529477" cy="485775"/>
          </a:xfrm>
        </p:spPr>
        <p:txBody>
          <a:bodyPr anchor="ctr"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0" name="Triangle 9">
            <a:extLst>
              <a:ext uri="{FF2B5EF4-FFF2-40B4-BE49-F238E27FC236}">
                <a16:creationId xmlns:a16="http://schemas.microsoft.com/office/drawing/2014/main" id="{E2DB5861-DC1F-274C-DB37-975429602C12}"/>
              </a:ext>
            </a:extLst>
          </p:cNvPr>
          <p:cNvSpPr/>
          <p:nvPr userDrawn="1"/>
        </p:nvSpPr>
        <p:spPr>
          <a:xfrm rot="5400000">
            <a:off x="516549" y="1150458"/>
            <a:ext cx="529826" cy="294000"/>
          </a:xfrm>
          <a:prstGeom prst="triangle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D9E6835A-8A89-91B3-CA12-BE90FD1FEF40}"/>
              </a:ext>
            </a:extLst>
          </p:cNvPr>
          <p:cNvSpPr/>
          <p:nvPr userDrawn="1"/>
        </p:nvSpPr>
        <p:spPr>
          <a:xfrm rot="5400000">
            <a:off x="204109" y="1150458"/>
            <a:ext cx="529826" cy="294000"/>
          </a:xfrm>
          <a:prstGeom prst="triangle">
            <a:avLst/>
          </a:prstGeom>
          <a:solidFill>
            <a:schemeClr val="bg1"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riangle 12">
            <a:extLst>
              <a:ext uri="{FF2B5EF4-FFF2-40B4-BE49-F238E27FC236}">
                <a16:creationId xmlns:a16="http://schemas.microsoft.com/office/drawing/2014/main" id="{2FC92465-7D33-6807-71D6-C420B847E784}"/>
              </a:ext>
            </a:extLst>
          </p:cNvPr>
          <p:cNvSpPr/>
          <p:nvPr userDrawn="1"/>
        </p:nvSpPr>
        <p:spPr>
          <a:xfrm rot="5400000">
            <a:off x="-117913" y="1150458"/>
            <a:ext cx="529826" cy="294000"/>
          </a:xfrm>
          <a:prstGeom prst="triangle">
            <a:avLst/>
          </a:prstGeom>
          <a:solidFill>
            <a:schemeClr val="bg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010B82A-788D-BA77-6218-7BC10B15B7E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8142D8E2-0359-E5DD-5E8A-43C6A131124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CLICK TO EDIT CONTROL MARKING//CATEGORY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E4DD6B43-E95D-5094-2BF4-90FDAF2265D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FB6B91F-BB11-E946-B7F6-1372EDB8DE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9867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2311F5-00A8-177A-AD8C-C74DC54BD2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3113" y="1228626"/>
            <a:ext cx="5582133" cy="50673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5ABF7C-5569-F775-5910-F82732B6A1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7764" y="1228626"/>
            <a:ext cx="5434796" cy="5067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5B33AD1C-7933-2EF8-CAB0-A2F20CFCC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326" y="238026"/>
            <a:ext cx="10224545" cy="67637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AAF915-CEE3-BB35-B6B3-BC407B054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DD0ED53-B0E0-ADE3-9AB4-EA1D435FA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CLICK TO EDIT CONTROL MARKING//CATEGORY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3F630CE-F252-C1A3-AA1B-0733AE9F5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6B91F-BB11-E946-B7F6-1372EDB8DE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1120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5598EE-734B-7927-A9F9-59E746C067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6400" y="1062682"/>
            <a:ext cx="5502275" cy="749842"/>
          </a:xfrm>
        </p:spPr>
        <p:txBody>
          <a:bodyPr anchor="b">
            <a:noAutofit/>
          </a:bodyPr>
          <a:lstStyle>
            <a:lvl1pPr marL="0" indent="0">
              <a:buNone/>
              <a:defRPr sz="2400" b="1" i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CA79ED-631A-4038-CD24-1318D135B0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1687" y="1995160"/>
            <a:ext cx="5502275" cy="429854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B22261-E334-48E8-A5C2-10C4156C0D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02750" y="1062682"/>
            <a:ext cx="5410200" cy="749842"/>
          </a:xfrm>
        </p:spPr>
        <p:txBody>
          <a:bodyPr anchor="b">
            <a:noAutofit/>
          </a:bodyPr>
          <a:lstStyle>
            <a:lvl1pPr marL="0" indent="0">
              <a:buNone/>
              <a:defRPr sz="2400" b="1" i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E52312-4529-7366-8A26-B3D48C92DC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02750" y="1995160"/>
            <a:ext cx="5410200" cy="429854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0AE0F15A-FB55-0A2A-8637-346EC2BA5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326" y="238026"/>
            <a:ext cx="10224545" cy="67637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A23CDE-9D76-5DD8-E4C4-7D50CF6E4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8A20810-F826-9A6B-4D02-FDA02E97D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CLICK TO EDIT CONTROL MARKING//CATEGORY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0EF5635-199D-13D3-9C64-4E3C359A5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6B91F-BB11-E946-B7F6-1372EDB8DE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345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8F2780D-BFC3-4EE3-A945-270B141B6A8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42900" y="1409700"/>
            <a:ext cx="5262373" cy="4610100"/>
          </a:xfrm>
          <a:noFill/>
          <a:effectLst/>
        </p:spPr>
        <p:txBody>
          <a:bodyPr/>
          <a:lstStyle>
            <a:lvl1pPr algn="ctr">
              <a:buFontTx/>
              <a:buNone/>
              <a:defRPr b="0" i="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Click icon to add image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67CBC444-B855-47D4-9D3C-0C92914F49A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1409700"/>
            <a:ext cx="5562599" cy="4610100"/>
          </a:xfrm>
        </p:spPr>
        <p:txBody>
          <a:bodyPr anchor="t"/>
          <a:lstStyle>
            <a:lvl1pPr>
              <a:lnSpc>
                <a:spcPct val="100000"/>
              </a:lnSpc>
              <a:defRPr b="0" i="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lnSpc>
                <a:spcPct val="100000"/>
              </a:lnSpc>
              <a:defRPr b="0" i="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lnSpc>
                <a:spcPct val="100000"/>
              </a:lnSpc>
              <a:defRPr b="0" i="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lnSpc>
                <a:spcPct val="100000"/>
              </a:lnSpc>
              <a:defRPr b="0" i="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lnSpc>
                <a:spcPct val="100000"/>
              </a:lnSpc>
              <a:defRPr b="0" i="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D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EB97479-D0E6-424D-AFD7-6EEEEAC9A9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899" y="228601"/>
            <a:ext cx="10222992" cy="685800"/>
          </a:xfrm>
        </p:spPr>
        <p:txBody>
          <a:bodyPr/>
          <a:lstStyle>
            <a:lvl1pPr>
              <a:defRPr b="0">
                <a:latin typeface="+mj-lt"/>
              </a:defRPr>
            </a:lvl1pPr>
          </a:lstStyle>
          <a:p>
            <a:r>
              <a:rPr lang="en-US" dirty="0"/>
              <a:t>LEFT IMAGE – CLICK TO ADD TITLE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57D10A-0D64-0264-B5DF-3404123D21B7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0348A0-A86B-B887-5640-3E871732DCB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CLICK TO EDIT CONTROL MARKING//CATEGORY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82B7A87-6A80-37F8-13EC-5AC2532866A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FB6B91F-BB11-E946-B7F6-1372EDB8DE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25877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12F28699-D78A-4ADA-87DF-B863411060E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791199" y="1425112"/>
            <a:ext cx="5600701" cy="4610100"/>
          </a:xfrm>
          <a:prstGeom prst="rect">
            <a:avLst/>
          </a:prstGeom>
          <a:noFill/>
          <a:effectLst/>
        </p:spPr>
        <p:txBody>
          <a:bodyPr wrap="square">
            <a:noAutofit/>
          </a:bodyPr>
          <a:lstStyle>
            <a:lvl1pPr algn="ctr">
              <a:buFontTx/>
              <a:buNone/>
              <a:defRPr sz="2000" b="0" i="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Click icon to add image</a:t>
            </a:r>
          </a:p>
        </p:txBody>
      </p:sp>
      <p:sp>
        <p:nvSpPr>
          <p:cNvPr id="28" name="Title Placeholder 1">
            <a:extLst>
              <a:ext uri="{FF2B5EF4-FFF2-40B4-BE49-F238E27FC236}">
                <a16:creationId xmlns:a16="http://schemas.microsoft.com/office/drawing/2014/main" id="{730076B0-314D-5448-BF20-EAF3F014C3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237517"/>
            <a:ext cx="10222992" cy="6768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RIGHT IMAGE – CLICK TO ADD TITLE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CBA55EFB-A81A-0D42-8D13-B2C7CE449BD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2900" y="1425111"/>
            <a:ext cx="5143500" cy="4610100"/>
          </a:xfrm>
        </p:spPr>
        <p:txBody>
          <a:bodyPr anchor="t"/>
          <a:lstStyle>
            <a:lvl1pPr>
              <a:lnSpc>
                <a:spcPct val="100000"/>
              </a:lnSpc>
              <a:defRPr b="0" i="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lnSpc>
                <a:spcPct val="100000"/>
              </a:lnSpc>
              <a:defRPr b="0" i="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lnSpc>
                <a:spcPct val="100000"/>
              </a:lnSpc>
              <a:defRPr b="0" i="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lnSpc>
                <a:spcPct val="100000"/>
              </a:lnSpc>
              <a:defRPr b="0" i="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lnSpc>
                <a:spcPct val="100000"/>
              </a:lnSpc>
              <a:defRPr b="0" i="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D" dirty="0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23CB75D5-8953-AB13-DF74-48DBEBE530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6126" y="6638826"/>
            <a:ext cx="485874" cy="2191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 i="0">
                <a:solidFill>
                  <a:schemeClr val="tx2"/>
                </a:solidFill>
                <a:latin typeface="Exo 2 Semi Bold" pitchFamily="2" charset="77"/>
              </a:defRPr>
            </a:lvl1pPr>
          </a:lstStyle>
          <a:p>
            <a:fld id="{6FB6B91F-BB11-E946-B7F6-1372EDB8DEC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DAEBC8-A9EA-5728-EF4E-6C0FC84F9C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2326" y="6638826"/>
            <a:ext cx="1047750" cy="21917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9AF660-C573-156F-8842-115ED0D9206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CLICK TO EDIT CONTROL MARKING//CATEGORY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7054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nner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CA5283E-5155-4959-A293-67F551E5E41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42900" y="1488388"/>
            <a:ext cx="11353800" cy="2641092"/>
          </a:xfrm>
          <a:prstGeom prst="rect">
            <a:avLst/>
          </a:prstGeom>
          <a:noFill/>
          <a:effectLst/>
        </p:spPr>
        <p:txBody>
          <a:bodyPr/>
          <a:lstStyle>
            <a:lvl1pPr algn="ctr">
              <a:buFontTx/>
              <a:buNone/>
              <a:defRPr sz="2000" b="0" i="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34D0E5E-AA80-234D-851E-174997645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42900" y="4431791"/>
            <a:ext cx="11353801" cy="1588009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buNone/>
              <a:defRPr sz="2000" b="0" i="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073E19E8-CD99-DA4F-964C-87772D4C59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232654"/>
            <a:ext cx="10222992" cy="6817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BANNER IMAGE – CLICK TO ADD TITLE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C7E8DCCB-083A-9E7C-F6D2-61F52CB5C9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6126" y="6638826"/>
            <a:ext cx="485874" cy="2191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 i="0">
                <a:solidFill>
                  <a:schemeClr val="tx2"/>
                </a:solidFill>
                <a:latin typeface="Exo 2 Semi Bold" pitchFamily="2" charset="77"/>
              </a:defRPr>
            </a:lvl1pPr>
          </a:lstStyle>
          <a:p>
            <a:fld id="{6FB6B91F-BB11-E946-B7F6-1372EDB8DEC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DB89C5-B8AE-22DF-4F9B-88D82D36F3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2326" y="6638826"/>
            <a:ext cx="1047750" cy="21917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A1FA3A-355D-932E-A4FA-C0B8D2D37B4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CLICK TO EDIT CONTROL MARKING//CATEGORY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165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s_Descriptions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01907160-964A-1644-921E-B0BA1A45093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43292" y="4064866"/>
            <a:ext cx="3038183" cy="195493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50000"/>
              </a:lnSpc>
              <a:buNone/>
              <a:defRPr sz="14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A7CA29FC-4E91-C14B-9723-D18F2F260D5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43290" y="3681111"/>
            <a:ext cx="3038183" cy="38375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600" b="0" i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08A9B1E5-332A-E94E-9466-3EBBF6801BE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03715" y="4064867"/>
            <a:ext cx="3038183" cy="195493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50000"/>
              </a:lnSpc>
              <a:buNone/>
              <a:defRPr sz="14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98B32AD2-E380-1341-85C7-BD6861ADC27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03713" y="3681112"/>
            <a:ext cx="3038183" cy="38375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600" b="0" i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1BE5C736-9308-9E4F-92E8-27A4B2B4445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664137" y="4064867"/>
            <a:ext cx="3038183" cy="195493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50000"/>
              </a:lnSpc>
              <a:buNone/>
              <a:defRPr sz="14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BF05E07D-47E7-C248-A0B6-1151EF6B992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64135" y="3681112"/>
            <a:ext cx="3038183" cy="38375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600" b="0" i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5D3639-BD83-7E4B-BB08-98E6FB67686C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342900" y="1409699"/>
            <a:ext cx="3038750" cy="2048010"/>
          </a:xfrm>
          <a:prstGeom prst="rect">
            <a:avLst/>
          </a:prstGeom>
          <a:noFill/>
          <a:effectLst/>
        </p:spPr>
        <p:txBody>
          <a:bodyPr/>
          <a:lstStyle>
            <a:lvl1pPr algn="ctr">
              <a:buFontTx/>
              <a:buNone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F638FB68-FA7F-5846-9887-CF6054F297A8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4503356" y="1409700"/>
            <a:ext cx="3038750" cy="2048010"/>
          </a:xfrm>
          <a:prstGeom prst="rect">
            <a:avLst/>
          </a:prstGeom>
          <a:noFill/>
          <a:effectLst/>
        </p:spPr>
        <p:txBody>
          <a:bodyPr/>
          <a:lstStyle>
            <a:lvl1pPr algn="ctr">
              <a:buNone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94B02BA9-8BC7-8942-8301-105E4EC92164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8663812" y="1409700"/>
            <a:ext cx="3038750" cy="2048010"/>
          </a:xfrm>
          <a:prstGeom prst="rect">
            <a:avLst/>
          </a:prstGeom>
          <a:noFill/>
          <a:effectLst/>
        </p:spPr>
        <p:txBody>
          <a:bodyPr/>
          <a:lstStyle>
            <a:lvl1pPr algn="ctr">
              <a:buNone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80553A76-9802-4A43-9E74-A7E7135035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228600"/>
            <a:ext cx="10222992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THREE IMAGES WITH DESCRIPTIONS – CLICK TO ADD TITLE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FA9DE93-84FD-7240-9032-5D3C45B25441}"/>
              </a:ext>
            </a:extLst>
          </p:cNvPr>
          <p:cNvPicPr>
            <a:picLocks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V="1">
            <a:off x="1637544" y="3701033"/>
            <a:ext cx="4610101" cy="2743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485C343-CF1E-3A4C-A4B9-4BBA705D0E8A}"/>
              </a:ext>
            </a:extLst>
          </p:cNvPr>
          <p:cNvPicPr>
            <a:picLocks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V="1">
            <a:off x="5797967" y="3701034"/>
            <a:ext cx="4610101" cy="27432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481D694-AC62-BB80-6879-85E3B1AD08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6126" y="6638826"/>
            <a:ext cx="485874" cy="2191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 i="0">
                <a:solidFill>
                  <a:schemeClr val="tx2"/>
                </a:solidFill>
                <a:latin typeface="Exo 2 Semi Bold" pitchFamily="2" charset="77"/>
              </a:defRPr>
            </a:lvl1pPr>
          </a:lstStyle>
          <a:p>
            <a:fld id="{6FB6B91F-BB11-E946-B7F6-1372EDB8DEC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Date Placeholder 2">
            <a:extLst>
              <a:ext uri="{FF2B5EF4-FFF2-40B4-BE49-F238E27FC236}">
                <a16:creationId xmlns:a16="http://schemas.microsoft.com/office/drawing/2014/main" id="{0EE37C61-0F97-56B6-207C-DE806137FA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2326" y="6638826"/>
            <a:ext cx="1047750" cy="21917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AA5590-081C-2350-F010-A03D24DAF855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r>
              <a:rPr lang="en-US"/>
              <a:t>CLICK TO EDIT CONTROL MARKING//CATEGORY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90527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_Images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342900" y="1235353"/>
            <a:ext cx="2193647" cy="2193647"/>
          </a:xfrm>
          <a:noFill/>
          <a:effectLst/>
        </p:spPr>
        <p:txBody>
          <a:bodyPr/>
          <a:lstStyle>
            <a:lvl1pPr marL="0" indent="0" algn="ctr">
              <a:buFontTx/>
              <a:buNone/>
              <a:defRPr b="0" i="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875E5E-28ED-6D4A-B749-9A743AF8763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650992" y="1219200"/>
            <a:ext cx="6045708" cy="4610101"/>
          </a:xfrm>
        </p:spPr>
        <p:txBody>
          <a:bodyPr/>
          <a:lstStyle>
            <a:lvl1pPr>
              <a:defRPr b="0" i="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4149152-BF1A-C941-90A2-9588A400CE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228600"/>
            <a:ext cx="10222992" cy="685800"/>
          </a:xfrm>
        </p:spPr>
        <p:txBody>
          <a:bodyPr/>
          <a:lstStyle>
            <a:lvl1pPr>
              <a:defRPr b="0">
                <a:latin typeface="+mj-lt"/>
              </a:defRPr>
            </a:lvl1pPr>
          </a:lstStyle>
          <a:p>
            <a:r>
              <a:rPr lang="en-US" dirty="0"/>
              <a:t>FOUR IMAGES LEFT – CLICK TO ADD TITLE</a:t>
            </a:r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838541E4-F38A-CE41-9724-0B23C8C76D7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42900" y="3651807"/>
            <a:ext cx="2193647" cy="2193647"/>
          </a:xfrm>
          <a:noFill/>
          <a:effectLst/>
        </p:spPr>
        <p:txBody>
          <a:bodyPr/>
          <a:lstStyle>
            <a:lvl1pPr marL="0" indent="0" algn="ctr">
              <a:buFontTx/>
              <a:buNone/>
              <a:defRPr b="0" i="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2BC7F73E-EF23-4B4F-BEFD-B0C64ABF038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2750209" y="3651807"/>
            <a:ext cx="2193647" cy="2193647"/>
          </a:xfrm>
          <a:noFill/>
          <a:effectLst/>
        </p:spPr>
        <p:txBody>
          <a:bodyPr/>
          <a:lstStyle>
            <a:lvl1pPr marL="0" marR="0" indent="0" algn="ctr" defTabSz="914354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Tx/>
              <a:buNone/>
              <a:tabLst/>
              <a:defRPr b="0" i="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176213" marR="0" lvl="0" indent="-176213" algn="l" defTabSz="914354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Tx/>
              <a:buNone/>
              <a:tabLst/>
              <a:defRPr/>
            </a:pPr>
            <a:r>
              <a:rPr lang="en-US" dirty="0"/>
              <a:t>Click icon to add image</a:t>
            </a:r>
          </a:p>
          <a:p>
            <a:endParaRPr lang="en-US" dirty="0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AFA2B23C-2066-38A9-C02C-8A060C7D46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6126" y="6638826"/>
            <a:ext cx="485874" cy="2191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 i="0">
                <a:solidFill>
                  <a:schemeClr val="tx2"/>
                </a:solidFill>
                <a:latin typeface="Exo 2 Semi Bold" pitchFamily="2" charset="77"/>
              </a:defRPr>
            </a:lvl1pPr>
          </a:lstStyle>
          <a:p>
            <a:fld id="{6FB6B91F-BB11-E946-B7F6-1372EDB8DEC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29DDBD8D-7E3F-3FA0-D6BB-DAFFEAA45E3C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2750209" y="1242944"/>
            <a:ext cx="2193647" cy="2193647"/>
          </a:xfrm>
          <a:noFill/>
          <a:effectLst/>
        </p:spPr>
        <p:txBody>
          <a:bodyPr/>
          <a:lstStyle>
            <a:lvl1pPr marL="0" indent="0" algn="ctr">
              <a:buFontTx/>
              <a:buNone/>
              <a:defRPr b="0" i="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5" name="Date Placeholder 2">
            <a:extLst>
              <a:ext uri="{FF2B5EF4-FFF2-40B4-BE49-F238E27FC236}">
                <a16:creationId xmlns:a16="http://schemas.microsoft.com/office/drawing/2014/main" id="{E0F46AEE-F5FD-438E-2D72-33AAA4778B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2326" y="6638826"/>
            <a:ext cx="1047750" cy="21917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8954FA-1693-4861-35E4-65B3847C2603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CLICK TO EDIT CONTROL MARKING//CATEGORY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6067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_Images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34149152-BF1A-C941-90A2-9588A400CE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228600"/>
            <a:ext cx="10222992" cy="685800"/>
          </a:xfrm>
        </p:spPr>
        <p:txBody>
          <a:bodyPr/>
          <a:lstStyle>
            <a:lvl1pPr>
              <a:defRPr b="0">
                <a:latin typeface="+mj-lt"/>
              </a:defRPr>
            </a:lvl1pPr>
          </a:lstStyle>
          <a:p>
            <a:r>
              <a:rPr lang="en-US" dirty="0"/>
              <a:t>FOUR IMAGES RIGHT – CLICK TO ADD TITLE</a:t>
            </a:r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6A7C4533-6CD3-D34D-9D5D-352187ECB83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790944" y="1217676"/>
            <a:ext cx="2193647" cy="2193647"/>
          </a:xfrm>
          <a:noFill/>
          <a:effectLst/>
        </p:spPr>
        <p:txBody>
          <a:bodyPr/>
          <a:lstStyle>
            <a:lvl1pPr marL="0" indent="0" algn="ctr">
              <a:buFontTx/>
              <a:buNone/>
              <a:defRPr b="0" i="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0" name="Picture Placeholder 7">
            <a:extLst>
              <a:ext uri="{FF2B5EF4-FFF2-40B4-BE49-F238E27FC236}">
                <a16:creationId xmlns:a16="http://schemas.microsoft.com/office/drawing/2014/main" id="{FB97A4F8-AC7C-AE48-AFA2-4B8FD8D56CD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198253" y="1217676"/>
            <a:ext cx="2193647" cy="2193647"/>
          </a:xfrm>
          <a:noFill/>
          <a:effectLst/>
        </p:spPr>
        <p:txBody>
          <a:bodyPr/>
          <a:lstStyle>
            <a:lvl1pPr marL="0" marR="0" indent="0" algn="ctr" defTabSz="914354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Tx/>
              <a:buNone/>
              <a:tabLst/>
              <a:defRPr b="0" i="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176213" marR="0" lvl="0" indent="-176213" algn="l" defTabSz="914354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Tx/>
              <a:buNone/>
              <a:tabLst/>
              <a:defRPr/>
            </a:pPr>
            <a:r>
              <a:rPr lang="en-US" dirty="0"/>
              <a:t>Click icon to add image</a:t>
            </a:r>
          </a:p>
          <a:p>
            <a:endParaRPr lang="en-US" dirty="0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87AD85C3-CDD7-C342-B0EC-501AA48077B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2900" y="1219200"/>
            <a:ext cx="6045708" cy="4610101"/>
          </a:xfrm>
        </p:spPr>
        <p:txBody>
          <a:bodyPr/>
          <a:lstStyle>
            <a:lvl1pPr>
              <a:defRPr b="0" i="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Picture Placeholder 7">
            <a:extLst>
              <a:ext uri="{FF2B5EF4-FFF2-40B4-BE49-F238E27FC236}">
                <a16:creationId xmlns:a16="http://schemas.microsoft.com/office/drawing/2014/main" id="{284E9B2C-1279-4D42-9F31-18764537DCB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790944" y="3634130"/>
            <a:ext cx="2193647" cy="2193647"/>
          </a:xfrm>
          <a:noFill/>
          <a:effectLst/>
        </p:spPr>
        <p:txBody>
          <a:bodyPr/>
          <a:lstStyle>
            <a:lvl1pPr marL="0" indent="0" algn="ctr">
              <a:buFontTx/>
              <a:buNone/>
              <a:defRPr b="0" i="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3" name="Picture Placeholder 7">
            <a:extLst>
              <a:ext uri="{FF2B5EF4-FFF2-40B4-BE49-F238E27FC236}">
                <a16:creationId xmlns:a16="http://schemas.microsoft.com/office/drawing/2014/main" id="{0749C6EE-099A-A249-BBE2-DBFC3A1C495F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198253" y="3634130"/>
            <a:ext cx="2193647" cy="2193647"/>
          </a:xfrm>
          <a:noFill/>
          <a:effectLst/>
        </p:spPr>
        <p:txBody>
          <a:bodyPr/>
          <a:lstStyle>
            <a:lvl1pPr marL="0" marR="0" indent="0" algn="ctr" defTabSz="914354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Tx/>
              <a:buNone/>
              <a:tabLst/>
              <a:defRPr b="0" i="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176213" marR="0" lvl="0" indent="-176213" algn="l" defTabSz="914354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Tx/>
              <a:buNone/>
              <a:tabLst/>
              <a:defRPr/>
            </a:pPr>
            <a:r>
              <a:rPr lang="en-US" dirty="0"/>
              <a:t>Click icon to add image</a:t>
            </a:r>
          </a:p>
          <a:p>
            <a:endParaRPr lang="en-US" dirty="0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CC28FA3-09CB-4B60-F7F6-E5EAB85635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6126" y="6638826"/>
            <a:ext cx="485874" cy="2191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 i="0">
                <a:solidFill>
                  <a:schemeClr val="tx2"/>
                </a:solidFill>
                <a:latin typeface="Exo 2 Semi Bold" pitchFamily="2" charset="77"/>
              </a:defRPr>
            </a:lvl1pPr>
          </a:lstStyle>
          <a:p>
            <a:fld id="{6FB6B91F-BB11-E946-B7F6-1372EDB8DEC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B7CF7F-22A4-BC1D-A4FA-8EFE7BB7C5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2326" y="6638826"/>
            <a:ext cx="1047750" cy="21917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88831C-8920-7E8A-8F31-830528357449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CLICK TO EDIT CONTROL MARKING//CATEGORY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8428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Photo 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331342" y="2783539"/>
            <a:ext cx="3379787" cy="3036570"/>
          </a:xfrm>
          <a:noFill/>
          <a:effectLst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4021999" y="2783538"/>
            <a:ext cx="1845273" cy="3036571"/>
          </a:xfrm>
          <a:noFill/>
          <a:effectLst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1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6178143" y="2783538"/>
            <a:ext cx="1845273" cy="3036571"/>
          </a:xfrm>
          <a:noFill/>
          <a:effectLst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3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8422112" y="1210008"/>
            <a:ext cx="2958230" cy="4610101"/>
          </a:xfrm>
          <a:noFill/>
          <a:effectLst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3733D08E-1EC2-0B4C-B413-951EF19EA9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228601"/>
            <a:ext cx="10222992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PHOTO GALLERY – CLICK TO ADD TITLE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376307FE-2AF2-2F44-8C6D-C71AFBDE278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1342" y="1210009"/>
            <a:ext cx="7692075" cy="1251204"/>
          </a:xfrm>
        </p:spPr>
        <p:txBody>
          <a:bodyPr/>
          <a:lstStyle/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D000B3BC-A4F0-EF30-7466-A1D90F54B9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6126" y="6638826"/>
            <a:ext cx="485874" cy="2191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 i="0">
                <a:solidFill>
                  <a:schemeClr val="tx2"/>
                </a:solidFill>
                <a:latin typeface="Exo 2 Semi Bold" pitchFamily="2" charset="77"/>
              </a:defRPr>
            </a:lvl1pPr>
          </a:lstStyle>
          <a:p>
            <a:fld id="{6FB6B91F-BB11-E946-B7F6-1372EDB8DEC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C525BA-ED9E-04CD-ED7E-825A6BD820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2326" y="6638826"/>
            <a:ext cx="1047750" cy="21917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9593CF-A5D0-9563-94BA-01D6F1CBF35D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CLICK TO EDIT CONTROL MARKING//CATEGORY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4823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3A4FA4-B3E6-6E24-3C67-5942AAFF1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E28705-FCE2-1371-A185-E0EF1BBE76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3A4A94-D8CF-A930-0BEA-1F5536A4F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D82EA-4C15-48BC-86A4-CD4465011F7C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03474A-6CB1-2929-59E9-BF49B6C8E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5FCAD4-A8D3-8C21-3FED-D14E9311C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9AC4A-32F2-4FDC-8527-459A7F80C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1564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ven Photo 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342900" y="1228928"/>
            <a:ext cx="2934190" cy="4610100"/>
          </a:xfrm>
          <a:noFill/>
          <a:effectLst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3844617" y="1228929"/>
            <a:ext cx="2137410" cy="2019300"/>
          </a:xfrm>
          <a:noFill/>
          <a:effectLst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8" hasCustomPrompt="1"/>
          </p:nvPr>
        </p:nvSpPr>
        <p:spPr>
          <a:xfrm>
            <a:off x="6549554" y="1228928"/>
            <a:ext cx="2137410" cy="2019300"/>
          </a:xfrm>
          <a:noFill/>
          <a:effectLst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20" hasCustomPrompt="1"/>
          </p:nvPr>
        </p:nvSpPr>
        <p:spPr>
          <a:xfrm>
            <a:off x="9254490" y="1228929"/>
            <a:ext cx="2137410" cy="2019300"/>
          </a:xfrm>
          <a:noFill/>
          <a:effectLst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9" name="Title Placeholder 1">
            <a:extLst>
              <a:ext uri="{FF2B5EF4-FFF2-40B4-BE49-F238E27FC236}">
                <a16:creationId xmlns:a16="http://schemas.microsoft.com/office/drawing/2014/main" id="{9447C812-4B04-2441-BB15-9165CA494D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228600"/>
            <a:ext cx="10222992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PHOTO GALLERY – CLICK TO ADD TITLE</a:t>
            </a:r>
          </a:p>
        </p:txBody>
      </p:sp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2609ADB7-CCCC-614C-8CEA-45282EBEA95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844617" y="3819727"/>
            <a:ext cx="2137410" cy="2019300"/>
          </a:xfrm>
          <a:noFill/>
          <a:effectLst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57808A83-75F0-5A44-B409-7863963675BE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549554" y="3819726"/>
            <a:ext cx="2137410" cy="2019300"/>
          </a:xfrm>
          <a:noFill/>
          <a:effectLst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BFAA4E6A-1E2F-8F4A-804C-1D57CBDE4B2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9254490" y="3819727"/>
            <a:ext cx="2137410" cy="2019300"/>
          </a:xfrm>
          <a:noFill/>
          <a:effectLst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65300AF1-0280-92BB-ADAF-209C21E6F6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6126" y="6638826"/>
            <a:ext cx="485874" cy="2191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 i="0">
                <a:solidFill>
                  <a:schemeClr val="tx2"/>
                </a:solidFill>
                <a:latin typeface="Exo 2 Semi Bold" pitchFamily="2" charset="77"/>
              </a:defRPr>
            </a:lvl1pPr>
          </a:lstStyle>
          <a:p>
            <a:fld id="{6FB6B91F-BB11-E946-B7F6-1372EDB8DEC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E539FC-4474-7A7B-3731-EE82914F1E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2326" y="6638826"/>
            <a:ext cx="1047750" cy="21917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85715C-AFD7-C25E-0D72-1595226679B4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/>
              <a:t>CLICK TO EDIT CONTROL MARKING//CATEGORY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0749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bsite Mockup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D40B214-90B2-434A-828D-BB07F4CBE7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337" y="1557147"/>
            <a:ext cx="7751244" cy="4690792"/>
          </a:xfrm>
          <a:prstGeom prst="rect">
            <a:avLst/>
          </a:prstGeom>
        </p:spPr>
      </p:pic>
      <p:sp>
        <p:nvSpPr>
          <p:cNvPr id="9" name="Picture Placeholder 1">
            <a:extLst>
              <a:ext uri="{FF2B5EF4-FFF2-40B4-BE49-F238E27FC236}">
                <a16:creationId xmlns:a16="http://schemas.microsoft.com/office/drawing/2014/main" id="{E4E9BD30-7996-4234-8F61-2C5F320A69D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595564" y="1814931"/>
            <a:ext cx="5884502" cy="3678009"/>
          </a:xfrm>
          <a:prstGeom prst="rect">
            <a:avLst/>
          </a:prstGeom>
          <a:noFill/>
        </p:spPr>
        <p:txBody>
          <a:bodyPr/>
          <a:lstStyle>
            <a:lvl1pPr algn="ctr">
              <a:buFontTx/>
              <a:buNone/>
              <a:defRPr b="0" i="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icon to add screenshot of website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5CB024E-25BC-8B4B-8641-AD884D069C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2287" y="231752"/>
            <a:ext cx="10222992" cy="682648"/>
          </a:xfrm>
        </p:spPr>
        <p:txBody>
          <a:bodyPr/>
          <a:lstStyle>
            <a:lvl1pPr>
              <a:defRPr b="0">
                <a:latin typeface="+mj-lt"/>
              </a:defRPr>
            </a:lvl1pPr>
          </a:lstStyle>
          <a:p>
            <a:r>
              <a:rPr lang="en-US" dirty="0"/>
              <a:t>WEBSITE MOCKUP – CLICK TO ADD TITLE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B1C2675F-C4B0-884B-9DAB-9C400BB69E2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44434" y="1814931"/>
            <a:ext cx="3652266" cy="3650802"/>
          </a:xfrm>
        </p:spPr>
        <p:txBody>
          <a:bodyPr anchor="t"/>
          <a:lstStyle>
            <a:lvl1pPr marL="0" indent="0" algn="l">
              <a:lnSpc>
                <a:spcPct val="100000"/>
              </a:lnSpc>
              <a:buFontTx/>
              <a:buNone/>
              <a:defRPr b="0" i="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l">
              <a:buFontTx/>
              <a:buNone/>
              <a:defRPr/>
            </a:lvl2pPr>
            <a:lvl3pPr marL="914400" indent="0" algn="l">
              <a:buFontTx/>
              <a:buNone/>
              <a:defRPr/>
            </a:lvl3pPr>
            <a:lvl4pPr marL="1371600" indent="0" algn="l">
              <a:buFontTx/>
              <a:buNone/>
              <a:defRPr/>
            </a:lvl4pPr>
            <a:lvl5pPr marL="1828800" indent="0" algn="l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A30D977E-3C14-8EF7-EF60-2075E940CD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6126" y="6638826"/>
            <a:ext cx="485874" cy="2191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 i="0">
                <a:solidFill>
                  <a:schemeClr val="tx2"/>
                </a:solidFill>
                <a:latin typeface="Exo 2 Semi Bold" pitchFamily="2" charset="77"/>
              </a:defRPr>
            </a:lvl1pPr>
          </a:lstStyle>
          <a:p>
            <a:fld id="{6FB6B91F-BB11-E946-B7F6-1372EDB8DEC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037794-9E4B-7020-A7BC-119F2A9D8F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2326" y="6638826"/>
            <a:ext cx="1047750" cy="21917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8B29C0-197A-4398-0549-FD12E63F61D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CLICK TO EDIT CONTROL MARKING//CATEGORY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8243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5D8572-1E23-5543-884E-66F2CF38DD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2900" y="1228928"/>
            <a:ext cx="11049001" cy="4610099"/>
          </a:xfrm>
        </p:spPr>
        <p:txBody>
          <a:bodyPr numCol="2" spcCol="365760"/>
          <a:lstStyle>
            <a:lvl1pPr>
              <a:defRPr b="0" i="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None/>
              <a:defRPr b="0" i="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AB25AD09-B7DF-A24E-8B81-C6D8BB3E87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899" y="228601"/>
            <a:ext cx="10405872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2-COLUMN text – CLICK TO ADD TITLE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32D1BEBD-45BB-F203-C2EA-DF4314F23B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6126" y="6638826"/>
            <a:ext cx="485874" cy="2191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 i="0">
                <a:solidFill>
                  <a:schemeClr val="tx2"/>
                </a:solidFill>
                <a:latin typeface="Exo 2 Semi Bold" pitchFamily="2" charset="77"/>
              </a:defRPr>
            </a:lvl1pPr>
          </a:lstStyle>
          <a:p>
            <a:fld id="{6FB6B91F-BB11-E946-B7F6-1372EDB8DEC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C6EBE1B3-A880-4CF3-68E0-544E218961B3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52326" y="6638826"/>
            <a:ext cx="1047750" cy="21917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52098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5D8572-1E23-5543-884E-66F2CF38DD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2900" y="1237846"/>
            <a:ext cx="11049000" cy="4610099"/>
          </a:xfrm>
        </p:spPr>
        <p:txBody>
          <a:bodyPr numCol="3" spcCol="365760"/>
          <a:lstStyle>
            <a:lvl1pPr>
              <a:defRPr b="0" i="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2324C2BB-002E-A44E-998D-28AECD93F8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237517"/>
            <a:ext cx="10222992" cy="6768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3-COLUMN text – CLICK TO ADD TITLE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80F2A407-249C-89EE-607D-C4775455F9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6126" y="6638826"/>
            <a:ext cx="485874" cy="2191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 i="0">
                <a:solidFill>
                  <a:schemeClr val="tx2"/>
                </a:solidFill>
                <a:latin typeface="Exo 2 Semi Bold" pitchFamily="2" charset="77"/>
              </a:defRPr>
            </a:lvl1pPr>
          </a:lstStyle>
          <a:p>
            <a:fld id="{6FB6B91F-BB11-E946-B7F6-1372EDB8DEC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B1092716-F496-5484-1272-35CD156C230B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52326" y="6638826"/>
            <a:ext cx="1047750" cy="21917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5426F5-63DC-9E93-8D3D-47AA1F49948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CLICK TO EDIT CONTROL MARKING//CATEGORY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40250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_Rows &amp;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01907160-964A-1644-921E-B0BA1A45093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2904" y="1586428"/>
            <a:ext cx="11023093" cy="85544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400" b="0" i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A7CA29FC-4E91-C14B-9723-D18F2F260D5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42902" y="1219200"/>
            <a:ext cx="11023093" cy="34713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0" i="0">
                <a:solidFill>
                  <a:schemeClr val="accent1"/>
                </a:solidFill>
                <a:latin typeface="+mn-lt"/>
                <a:ea typeface="Open Sans" panose="020B06060305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en-US" dirty="0"/>
              <a:t>Click to edit subheading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6146A4C0-019D-0745-A5DA-ACBA3EFCEFD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50717" y="3242660"/>
            <a:ext cx="11023092" cy="85544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400" b="0" i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787A810C-BA80-7844-BC8F-85770F2297B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50715" y="2867990"/>
            <a:ext cx="11023092" cy="34713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0" i="0">
                <a:solidFill>
                  <a:schemeClr val="accent1"/>
                </a:solidFill>
                <a:latin typeface="+mn-lt"/>
                <a:ea typeface="Open Sans" panose="020B06060305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en-US" dirty="0"/>
              <a:t>Click to edit subheading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347961F7-1F96-D649-B1E5-99B051035F0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2902" y="5011956"/>
            <a:ext cx="11023091" cy="85544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400" b="0" i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416ECAD8-CA6C-B340-910E-12F5C146466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42900" y="4629844"/>
            <a:ext cx="11023091" cy="34713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0" i="0">
                <a:solidFill>
                  <a:schemeClr val="accent1"/>
                </a:solidFill>
                <a:latin typeface="+mn-lt"/>
                <a:ea typeface="Open Sans" panose="020B06060305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en-US" dirty="0"/>
              <a:t>Click to edit subheading</a:t>
            </a:r>
          </a:p>
        </p:txBody>
      </p:sp>
      <p:sp>
        <p:nvSpPr>
          <p:cNvPr id="19" name="Title Placeholder 1">
            <a:extLst>
              <a:ext uri="{FF2B5EF4-FFF2-40B4-BE49-F238E27FC236}">
                <a16:creationId xmlns:a16="http://schemas.microsoft.com/office/drawing/2014/main" id="{0B4A3B55-348A-534B-8F92-95C1F55D4A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243673"/>
            <a:ext cx="10222992" cy="670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THREE ROWS – CLICK TO ADD TITLE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095E234-6DE0-3A49-94C9-903FA0C28849}"/>
              </a:ext>
            </a:extLst>
          </p:cNvPr>
          <p:cNvPicPr>
            <a:picLocks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342900" y="2628451"/>
            <a:ext cx="4610101" cy="2743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5C3C0A6-F58B-5442-8CBE-8A2A6F8BA902}"/>
              </a:ext>
            </a:extLst>
          </p:cNvPr>
          <p:cNvPicPr>
            <a:picLocks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350715" y="4350257"/>
            <a:ext cx="4610101" cy="27432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92A1C39C-81CF-7E4F-BB4D-381DF16185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6126" y="6638826"/>
            <a:ext cx="485874" cy="2191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 i="0">
                <a:solidFill>
                  <a:schemeClr val="tx2"/>
                </a:solidFill>
                <a:latin typeface="Exo 2 Semi Bold" pitchFamily="2" charset="77"/>
              </a:defRPr>
            </a:lvl1pPr>
          </a:lstStyle>
          <a:p>
            <a:fld id="{6FB6B91F-BB11-E946-B7F6-1372EDB8DEC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FD436E-F493-9603-DF23-3D11A0A927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2326" y="6638826"/>
            <a:ext cx="1047750" cy="21917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7F225E-B72A-355F-8331-9DC6929FF820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r>
              <a:rPr lang="en-US"/>
              <a:t>CLICK TO EDIT CONTROL MARKING//CATEGORY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94498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6ECDEB3-DEB5-7A42-A9DB-FCF6B4EE6E6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2900" y="1228928"/>
            <a:ext cx="3233666" cy="461010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buNone/>
              <a:defRPr sz="20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1FEDB47-EE44-1F43-9B55-C249D0ECACF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50567" y="1228928"/>
            <a:ext cx="3233666" cy="461010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buNone/>
              <a:defRPr sz="20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573755B-6C76-FA41-94F6-9B346DD868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58234" y="1228928"/>
            <a:ext cx="3233666" cy="461010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buNone/>
              <a:defRPr sz="20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79B31D74-1EC1-934E-AAB3-C81562D383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228601"/>
            <a:ext cx="10222992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THREE COLUMNS – CLICK TO ADD TITLE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4A7BBAC-25A5-F44D-A474-9AE49C99FC65}"/>
              </a:ext>
            </a:extLst>
          </p:cNvPr>
          <p:cNvPicPr>
            <a:picLocks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V="1">
            <a:off x="1625936" y="3520262"/>
            <a:ext cx="4610101" cy="274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87CED64-EC33-334D-8258-DA3183644BF8}"/>
              </a:ext>
            </a:extLst>
          </p:cNvPr>
          <p:cNvPicPr>
            <a:picLocks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V="1">
            <a:off x="5524461" y="3520262"/>
            <a:ext cx="4610101" cy="27432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4B4DA1D0-293C-F4F1-5CFC-ABAA16388D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6126" y="6638826"/>
            <a:ext cx="485874" cy="2191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 i="0">
                <a:solidFill>
                  <a:schemeClr val="tx2"/>
                </a:solidFill>
                <a:latin typeface="Exo 2 Semi Bold" pitchFamily="2" charset="77"/>
              </a:defRPr>
            </a:lvl1pPr>
          </a:lstStyle>
          <a:p>
            <a:fld id="{6FB6B91F-BB11-E946-B7F6-1372EDB8DEC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59B50A-203D-A256-821D-2FF694D030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2326" y="6638826"/>
            <a:ext cx="1047750" cy="21917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FB7633-4745-C7F7-03B4-A7C5D68E299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CLICK TO EDIT CONTROL MARKING//CATEGORY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22978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D4A350AF-779F-D130-3E44-E37B55D94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326" y="238026"/>
            <a:ext cx="10224545" cy="67637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8CC0C6-BD64-6EFB-CADA-9D31462B6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303D520-06CF-A93C-5405-8201D2A10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CLICK TO EDIT CONTROL MARKING//CATEGORY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526B3B7-CAA1-7A21-76DA-A847A447A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6B91F-BB11-E946-B7F6-1372EDB8DE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71293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A889F4-D86C-253B-C10A-FEB5F0A6F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960A2D-7A96-751A-ADF5-ACCA9F6F9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CLICK TO EDIT CONTROL MARKING//CATEGORY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C9311A-875C-8350-E6AB-F7DB3AC51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6B91F-BB11-E946-B7F6-1372EDB8DE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087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FBB0D-B4E0-24A1-4666-7A7F748D5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EDFC09-8D85-9A5A-65AC-F972945DBA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7D7194-1556-A120-D324-68FF8931EF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897BC7-C27F-F6E1-291D-C1E800A15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D82EA-4C15-48BC-86A4-CD4465011F7C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7FB094-581E-B215-FFB2-82F590A47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9E3055-E440-7645-62B1-7977045DB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9AC4A-32F2-4FDC-8527-459A7F80C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3587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424C9-27BF-8EE5-6BD1-C4E741FB2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4E13C8-3222-F668-A171-4807180D24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DA822F-7999-BD5F-96A6-7F320436C5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17E425-00D8-C533-7158-14BD6F88B9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BA2296-D753-4E81-E4FB-929DF424BD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85E2673-DFF3-765E-93A8-D23AF5D1D1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D82EA-4C15-48BC-86A4-CD4465011F7C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661DBA-E37B-D5EA-1678-693B69F8E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FBD8E1-7A40-FCAE-FF89-307A54DF1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9AC4A-32F2-4FDC-8527-459A7F80C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2105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FBC95-FF29-6F58-E3A2-023821B55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137BE1-95D6-1A16-1653-A3FF9A4D9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D82EA-4C15-48BC-86A4-CD4465011F7C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7489FE-B40C-F136-095A-C29003BB5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58329F-6403-1BB8-30ED-4D805B3D1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9AC4A-32F2-4FDC-8527-459A7F80C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291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CCFD46-71A5-E078-8D7D-69A587D27D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D82EA-4C15-48BC-86A4-CD4465011F7C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D48D43-52BE-5599-102C-52F1018FB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572056-464C-B16D-FECF-DB63CD4BB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9AC4A-32F2-4FDC-8527-459A7F80C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6608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3EEE3F-6533-8096-B951-BC3822A01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EBCF9F-4DED-29E6-AB51-2A8C5B5C4B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D0242E-36C3-5B98-4973-B87507B1C2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DEDA6B-8983-E05F-A733-E4AB2A1C8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D82EA-4C15-48BC-86A4-CD4465011F7C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47C6B1-9F6F-C31E-4DF7-39D32F2E4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764EEB-6405-2FF2-FC5F-BA257EF50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9AC4A-32F2-4FDC-8527-459A7F80C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810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650B3-561E-8133-9D1A-70787F445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E1C94FE-A5BD-140F-EBF7-B05093EBFD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E9702B-1355-9591-6357-49906651BE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87B49A-A399-20C1-C836-AB8420426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D82EA-4C15-48BC-86A4-CD4465011F7C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97EC3D-0E64-D484-C71B-090EB1A57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680758-3CB3-00E2-8019-B664BE6CB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9AC4A-32F2-4FDC-8527-459A7F80C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496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5425B6-FC12-4996-2A19-893A2CA1B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532DD6-BE75-E2D2-D6CE-DBD13FEBCB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EB324E-8EEB-8F85-74A5-E9DB1312D8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D3D82EA-4C15-48BC-86A4-CD4465011F7C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A26641-E40E-6900-CAE2-9B498824D2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27A09C-8FE5-1367-BB25-CD57010D3D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339AC4A-32F2-4FDC-8527-459A7F80C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148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3BEAAE65-DB30-3E9B-C7B2-88F7ACE23F4A}"/>
              </a:ext>
            </a:extLst>
          </p:cNvPr>
          <p:cNvPicPr>
            <a:picLocks noChangeAspect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98936" y="6483096"/>
            <a:ext cx="893064" cy="374904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AC8B33F-B679-0A95-7EA1-D24ED8982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326" y="228194"/>
            <a:ext cx="10224545" cy="67637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EF4DAD-B0D7-7273-0B9E-980C44A17C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2326" y="1227262"/>
            <a:ext cx="11239500" cy="50592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2ADA91-6050-8AEB-75E0-102C5DDBC4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2326" y="6634113"/>
            <a:ext cx="1047750" cy="21917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1" i="0">
                <a:solidFill>
                  <a:schemeClr val="tx2"/>
                </a:solidFill>
                <a:latin typeface="Exo 2 Semi Bold" pitchFamily="2" charset="77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72EF1B-4646-6E00-A89E-1C0F88866C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0200" y="0"/>
            <a:ext cx="8988552" cy="21945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 b="0" i="0">
                <a:solidFill>
                  <a:schemeClr val="tx1"/>
                </a:solidFill>
                <a:latin typeface="+mn-lt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 dirty="0"/>
              <a:t>CLICK TO EDIT CONTROL MARKING//CATEGORY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595B480F-57BC-AAE4-E8B1-8E74194E0AF7}"/>
              </a:ext>
            </a:extLst>
          </p:cNvPr>
          <p:cNvPicPr>
            <a:picLocks noChangeAspect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6536" y="0"/>
            <a:ext cx="1045464" cy="1941576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ECF45F2-A7DC-3969-B1B1-7C78B77CE9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6126" y="6638826"/>
            <a:ext cx="485874" cy="2191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 i="0">
                <a:solidFill>
                  <a:schemeClr val="tx2"/>
                </a:solidFill>
                <a:latin typeface="Exo 2 Semi Bold" pitchFamily="2" charset="77"/>
              </a:defRPr>
            </a:lvl1pPr>
          </a:lstStyle>
          <a:p>
            <a:fld id="{6FB6B91F-BB11-E946-B7F6-1372EDB8DE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6065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Apple Symbols" panose="02000000000000000000" pitchFamily="2" charset="-79"/>
        <a:buChar char="⎼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Courier New" panose="02070309020205020404" pitchFamily="49" charset="0"/>
        <a:buChar char="o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2" orient="horz" pos="4176">
          <p15:clr>
            <a:srgbClr val="F26B43"/>
          </p15:clr>
        </p15:guide>
        <p15:guide id="13" pos="216">
          <p15:clr>
            <a:srgbClr val="F26B43"/>
          </p15:clr>
        </p15:guide>
        <p15:guide id="14" orient="horz" pos="576">
          <p15:clr>
            <a:srgbClr val="F26B43"/>
          </p15:clr>
        </p15:guide>
        <p15:guide id="15" orient="horz" pos="144">
          <p15:clr>
            <a:srgbClr val="F26B43"/>
          </p15:clr>
        </p15:guide>
        <p15:guide id="16" pos="7368">
          <p15:clr>
            <a:srgbClr val="F26B43"/>
          </p15:clr>
        </p15:guide>
        <p15:guide id="17" orient="horz" pos="768">
          <p15:clr>
            <a:srgbClr val="F26B43"/>
          </p15:clr>
        </p15:guide>
        <p15:guide id="18" orient="horz" pos="3960">
          <p15:clr>
            <a:srgbClr val="F26B43"/>
          </p15:clr>
        </p15:guide>
        <p15:guide id="21" orient="horz" pos="2160">
          <p15:clr>
            <a:srgbClr val="F26B43"/>
          </p15:clr>
        </p15:guide>
        <p15:guide id="2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drpoind@sandia.gov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11BB37C-1089-6DAC-98BB-7D09B6DFB38D}"/>
              </a:ext>
            </a:extLst>
          </p:cNvPr>
          <p:cNvSpPr txBox="1"/>
          <p:nvPr/>
        </p:nvSpPr>
        <p:spPr>
          <a:xfrm>
            <a:off x="1116702" y="964194"/>
            <a:ext cx="59314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Presentation Submission Information: </a:t>
            </a:r>
            <a:endParaRPr lang="en-US" sz="4800" dirty="0"/>
          </a:p>
        </p:txBody>
      </p:sp>
      <p:sp>
        <p:nvSpPr>
          <p:cNvPr id="5" name="Subtitle 9">
            <a:extLst>
              <a:ext uri="{FF2B5EF4-FFF2-40B4-BE49-F238E27FC236}">
                <a16:creationId xmlns:a16="http://schemas.microsoft.com/office/drawing/2014/main" id="{86A10F53-206D-7AAA-52D7-52BBF43559AA}"/>
              </a:ext>
            </a:extLst>
          </p:cNvPr>
          <p:cNvSpPr txBox="1">
            <a:spLocks/>
          </p:cNvSpPr>
          <p:nvPr/>
        </p:nvSpPr>
        <p:spPr>
          <a:xfrm>
            <a:off x="1143037" y="2217386"/>
            <a:ext cx="8332736" cy="2953425"/>
          </a:xfrm>
          <a:prstGeom prst="rect">
            <a:avLst/>
          </a:prstGeom>
        </p:spPr>
        <p:txBody>
          <a:bodyPr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Presentation ID#: </a:t>
            </a:r>
          </a:p>
          <a:p>
            <a:r>
              <a:rPr lang="en-US" sz="1800" dirty="0"/>
              <a:t>Presentation Title:</a:t>
            </a:r>
          </a:p>
          <a:p>
            <a:r>
              <a:rPr lang="en-US" sz="1800" dirty="0"/>
              <a:t>Author(s):</a:t>
            </a:r>
          </a:p>
          <a:p>
            <a:r>
              <a:rPr lang="en-US" sz="1800" dirty="0"/>
              <a:t>Organization(s):</a:t>
            </a:r>
          </a:p>
          <a:p>
            <a:pPr marL="0" indent="0">
              <a:buNone/>
            </a:pPr>
            <a:r>
              <a:rPr lang="en-US" sz="1800" dirty="0"/>
              <a:t>Contact your session lead or event organizer (</a:t>
            </a:r>
            <a:r>
              <a:rPr lang="en-US" sz="1800" dirty="0">
                <a:hlinkClick r:id="rId2"/>
              </a:rPr>
              <a:t>drpoind@sandia.gov</a:t>
            </a:r>
            <a:r>
              <a:rPr lang="en-US" sz="1800" dirty="0"/>
              <a:t>) if you have not received a presentation ID#.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C79F0A-7729-EDCC-CA3C-3635A0D60A3E}"/>
              </a:ext>
            </a:extLst>
          </p:cNvPr>
          <p:cNvSpPr txBox="1"/>
          <p:nvPr/>
        </p:nvSpPr>
        <p:spPr>
          <a:xfrm>
            <a:off x="1116701" y="1425859"/>
            <a:ext cx="91439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C00000"/>
                </a:solidFill>
                <a:latin typeface="Open Sans" panose="020B0606030504020204" pitchFamily="34" charset="0"/>
              </a:rPr>
              <a:t>(Include the following information on the first slide of your presentation. </a:t>
            </a:r>
            <a:r>
              <a:rPr lang="en-US" b="0" i="1" dirty="0">
                <a:solidFill>
                  <a:srgbClr val="C00000"/>
                </a:solidFill>
                <a:effectLst/>
                <a:latin typeface="Open Sans" panose="020B0606030504020204" pitchFamily="34" charset="0"/>
              </a:rPr>
              <a:t>This is required information for submission and will not be displayed during your presentation.)</a:t>
            </a:r>
            <a:endParaRPr lang="en-US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9187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F636F7AB-411A-BB92-ACB0-074D8EC4ECF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192BDF68-3065-12A3-0F89-06269CA6D0F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Click to add presenter names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394C669-001E-46E1-B2B1-E7CC0CC520A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Click to add subtitle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0175A9A6-2303-CB59-96DD-E8887BEC7B14}"/>
              </a:ext>
            </a:extLst>
          </p:cNvPr>
          <p:cNvSpPr>
            <a:spLocks noGrp="1"/>
          </p:cNvSpPr>
          <p:nvPr>
            <p:ph sz="quarter" idx="2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031B8B9-E054-D43B-1A1D-FC7CA368ACA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US" dirty="0"/>
              <a:t>Click to add program or organization name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12C2D62-2A35-C125-764C-F8993456241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en-US" dirty="0"/>
              <a:t>DOE OE Energy Storage Peer Review &amp; Annual Meeting, 2026</a:t>
            </a:r>
            <a:br>
              <a:rPr lang="en-US" dirty="0"/>
            </a:br>
            <a:r>
              <a:rPr lang="en-US" dirty="0"/>
              <a:t>Click to add date, event, or other information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D4326A2-8383-BDA5-CB34-F2559097EBFC}"/>
              </a:ext>
            </a:extLst>
          </p:cNvPr>
          <p:cNvSpPr/>
          <p:nvPr/>
        </p:nvSpPr>
        <p:spPr>
          <a:xfrm>
            <a:off x="4944988" y="398477"/>
            <a:ext cx="6894117" cy="220206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b="1" dirty="0">
                <a:solidFill>
                  <a:schemeClr val="accent5"/>
                </a:solidFill>
              </a:rPr>
              <a:t>Note for presenters from Argonne, Oak Ridge, and PNNL: </a:t>
            </a:r>
            <a:r>
              <a:rPr lang="en-US" dirty="0">
                <a:solidFill>
                  <a:schemeClr val="accent5"/>
                </a:solidFill>
              </a:rPr>
              <a:t>You must use this </a:t>
            </a:r>
            <a:r>
              <a:rPr lang="en-US" u="sng" dirty="0">
                <a:solidFill>
                  <a:schemeClr val="accent5"/>
                </a:solidFill>
              </a:rPr>
              <a:t>outline</a:t>
            </a:r>
            <a:r>
              <a:rPr lang="en-US" dirty="0">
                <a:solidFill>
                  <a:schemeClr val="accent5"/>
                </a:solidFill>
              </a:rPr>
              <a:t>, however, you do not need to use the </a:t>
            </a:r>
            <a:r>
              <a:rPr lang="en-US" i="1" dirty="0">
                <a:solidFill>
                  <a:schemeClr val="accent5"/>
                </a:solidFill>
              </a:rPr>
              <a:t>Sandia-branded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dirty="0" err="1">
                <a:solidFill>
                  <a:schemeClr val="accent5"/>
                </a:solidFill>
              </a:rPr>
              <a:t>powerpoint</a:t>
            </a:r>
            <a:r>
              <a:rPr lang="en-US" dirty="0">
                <a:solidFill>
                  <a:schemeClr val="accent5"/>
                </a:solidFill>
              </a:rPr>
              <a:t> presentation template. </a:t>
            </a:r>
          </a:p>
          <a:p>
            <a:endParaRPr lang="en-US" dirty="0">
              <a:solidFill>
                <a:schemeClr val="accent5"/>
              </a:solidFill>
            </a:endParaRPr>
          </a:p>
          <a:p>
            <a:r>
              <a:rPr lang="en-US" dirty="0">
                <a:solidFill>
                  <a:schemeClr val="accent5"/>
                </a:solidFill>
              </a:rPr>
              <a:t>Instead, please </a:t>
            </a:r>
            <a:r>
              <a:rPr lang="en-US" b="1" dirty="0">
                <a:solidFill>
                  <a:schemeClr val="accent5"/>
                </a:solidFill>
              </a:rPr>
              <a:t>copy and paste this outline </a:t>
            </a:r>
            <a:r>
              <a:rPr lang="en-US" dirty="0">
                <a:solidFill>
                  <a:schemeClr val="accent5"/>
                </a:solidFill>
              </a:rPr>
              <a:t>into </a:t>
            </a:r>
            <a:r>
              <a:rPr lang="en-US" u="sng" dirty="0">
                <a:solidFill>
                  <a:schemeClr val="accent5"/>
                </a:solidFill>
              </a:rPr>
              <a:t>your organization’s</a:t>
            </a:r>
            <a:r>
              <a:rPr lang="en-US" dirty="0">
                <a:solidFill>
                  <a:schemeClr val="accent5"/>
                </a:solidFill>
              </a:rPr>
              <a:t> presentation templates.</a:t>
            </a:r>
          </a:p>
        </p:txBody>
      </p:sp>
    </p:spTree>
    <p:extLst>
      <p:ext uri="{BB962C8B-B14F-4D97-AF65-F5344CB8AC3E}">
        <p14:creationId xmlns:p14="http://schemas.microsoft.com/office/powerpoint/2010/main" val="11578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C2DCC-1311-ED18-4B53-B8BD6C495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Project Overview</a:t>
            </a:r>
            <a:r>
              <a:rPr lang="en-US" dirty="0"/>
              <a:t> (1-2 slides, required)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74DE40-531D-A47C-1480-FE7DABDB4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lvl="1"/>
            <a:r>
              <a:rPr lang="en-US" dirty="0"/>
              <a:t>Goal: What is the goal or objective for your project? </a:t>
            </a:r>
          </a:p>
          <a:p>
            <a:pPr lvl="1"/>
            <a:r>
              <a:rPr lang="en-US" dirty="0"/>
              <a:t>Current Practice: What is the current practice?</a:t>
            </a:r>
          </a:p>
          <a:p>
            <a:pPr lvl="1"/>
            <a:r>
              <a:rPr lang="en-US" dirty="0"/>
              <a:t>Why &lt;your lab acronym&gt;: Why is your lab/institution the best place for this work?</a:t>
            </a:r>
          </a:p>
          <a:p>
            <a:pPr lvl="1"/>
            <a:r>
              <a:rPr lang="en-US" dirty="0"/>
              <a:t>Innovation: What is new in your approach and why do you think it will be successful?</a:t>
            </a:r>
          </a:p>
          <a:p>
            <a:pPr lvl="1"/>
            <a:r>
              <a:rPr lang="en-US" dirty="0"/>
              <a:t>Duration: For context, list the duration of your project (FYXX-FYXX), but try to focus on the value delivered, not the duration of work. </a:t>
            </a:r>
          </a:p>
          <a:p>
            <a:pPr lvl="1"/>
            <a:r>
              <a:rPr lang="en-US" dirty="0"/>
              <a:t>Impact: Who cares? If you are successful, what difference will it make? For who? Help audiences understand/appreciate your work’s impact by highlighting relevant stakeholders, if possible.</a:t>
            </a:r>
          </a:p>
          <a:p>
            <a:pPr lvl="1"/>
            <a:r>
              <a:rPr lang="en-US" dirty="0"/>
              <a:t>Vertical/Investment Area: (Select all that apply)</a:t>
            </a:r>
          </a:p>
          <a:p>
            <a:pPr lvl="2"/>
            <a:r>
              <a:rPr lang="en-US" dirty="0"/>
              <a:t>Analytics</a:t>
            </a:r>
          </a:p>
          <a:p>
            <a:pPr lvl="2"/>
            <a:r>
              <a:rPr lang="en-US" dirty="0"/>
              <a:t>Grid Integration and Field Validation</a:t>
            </a:r>
          </a:p>
          <a:p>
            <a:pPr lvl="2"/>
            <a:r>
              <a:rPr lang="en-US" dirty="0"/>
              <a:t>Materials and Systems Innovation</a:t>
            </a:r>
          </a:p>
          <a:p>
            <a:pPr lvl="2"/>
            <a:r>
              <a:rPr lang="en-US" dirty="0"/>
              <a:t>Safety &amp; Reliability</a:t>
            </a:r>
          </a:p>
          <a:p>
            <a:pPr lvl="1"/>
            <a:r>
              <a:rPr lang="en-US" dirty="0"/>
              <a:t>Alignment/Supports strategic pathway: How does this align with DOE OE and administration goals? (e.g., Stabilize grid services, Optimize grid services, Grow grid capacity 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F275E0-3FCF-601A-6DDC-9C6FFCA69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6B91F-BB11-E946-B7F6-1372EDB8DEC1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26515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AEFDF-F16C-B649-F4E0-BC503448D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Project Details</a:t>
            </a:r>
            <a:r>
              <a:rPr lang="en-US" dirty="0"/>
              <a:t> (# of slides will vary)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07E554-6D3C-2DF0-0D18-A288A8A875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Problem</a:t>
            </a:r>
          </a:p>
          <a:p>
            <a:pPr lvl="1"/>
            <a:r>
              <a:rPr lang="en-US" dirty="0"/>
              <a:t>Approach (Methods)</a:t>
            </a:r>
          </a:p>
          <a:p>
            <a:pPr lvl="1"/>
            <a:r>
              <a:rPr lang="en-US" dirty="0"/>
              <a:t>Results</a:t>
            </a:r>
          </a:p>
          <a:p>
            <a:pPr lvl="1"/>
            <a:r>
              <a:rPr lang="en-US" dirty="0"/>
              <a:t>Conclusion &amp; Impact</a:t>
            </a:r>
          </a:p>
          <a:p>
            <a:pPr lvl="1"/>
            <a:r>
              <a:rPr lang="en-US" dirty="0"/>
              <a:t>Future Direction/Next steps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DE1523-2848-4546-E04A-F1531482E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6B91F-BB11-E946-B7F6-1372EDB8DEC1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77896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27EED-BA2C-2656-4938-4CE4548B1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Acknowledgements</a:t>
            </a:r>
            <a:r>
              <a:rPr lang="en-US" dirty="0"/>
              <a:t> (Required)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4EAB0B-308F-C62A-5AE7-1572C3AFF9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material is based upon work supported by the U.S. Department of Energy, Office of Electricity (OE), Energy Storage Division.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025D47-307E-7FFA-9A75-23739C118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6B91F-BB11-E946-B7F6-1372EDB8DEC1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21445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FAA7D-116D-01B8-717C-D827811A0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A62A01-0783-58C8-93A1-AB1A1E9033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322647-8F0B-51ED-8A57-9159497FE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6B91F-BB11-E946-B7F6-1372EDB8DEC1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8601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SandiaBrand">
  <a:themeElements>
    <a:clrScheme name="Sandia Brand">
      <a:dk1>
        <a:srgbClr val="1B1B1B"/>
      </a:dk1>
      <a:lt1>
        <a:srgbClr val="FFFFFF"/>
      </a:lt1>
      <a:dk2>
        <a:srgbClr val="0075A9"/>
      </a:dk2>
      <a:lt2>
        <a:srgbClr val="7D8EA0"/>
      </a:lt2>
      <a:accent1>
        <a:srgbClr val="00ACCF"/>
      </a:accent1>
      <a:accent2>
        <a:srgbClr val="287968"/>
      </a:accent2>
      <a:accent3>
        <a:srgbClr val="69B244"/>
      </a:accent3>
      <a:accent4>
        <a:srgbClr val="EC8A00"/>
      </a:accent4>
      <a:accent5>
        <a:srgbClr val="C41D24"/>
      </a:accent5>
      <a:accent6>
        <a:srgbClr val="8A2B78"/>
      </a:accent6>
      <a:hlink>
        <a:srgbClr val="007F9B"/>
      </a:hlink>
      <a:folHlink>
        <a:srgbClr val="0275A9"/>
      </a:folHlink>
    </a:clrScheme>
    <a:fontScheme name="Sandia Brand">
      <a:majorFont>
        <a:latin typeface="Exo 2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spcBef>
            <a:spcPts val="1000"/>
          </a:spcBef>
          <a:spcAft>
            <a:spcPts val="600"/>
          </a:spcAft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SandiaBrand" id="{1968AAD6-CBA6-064F-9237-4007AAEE23B9}" vid="{2E5380AC-16C9-734E-8236-37757CA639DF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90d966e-b14b-43d7-a18f-e3e6c3849f15">
      <Terms xmlns="http://schemas.microsoft.com/office/infopath/2007/PartnerControls"/>
    </lcf76f155ced4ddcb4097134ff3c332f>
    <TaxCatchAll xmlns="8016e824-69a0-4145-abb3-183bee90e884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2E7E06F8CCB394DA9A3747D73442AD4" ma:contentTypeVersion="11" ma:contentTypeDescription="Create a new document." ma:contentTypeScope="" ma:versionID="3a76c3fd8eab5efe622a3999e976d4ff">
  <xsd:schema xmlns:xsd="http://www.w3.org/2001/XMLSchema" xmlns:xs="http://www.w3.org/2001/XMLSchema" xmlns:p="http://schemas.microsoft.com/office/2006/metadata/properties" xmlns:ns2="690d966e-b14b-43d7-a18f-e3e6c3849f15" xmlns:ns3="8016e824-69a0-4145-abb3-183bee90e884" targetNamespace="http://schemas.microsoft.com/office/2006/metadata/properties" ma:root="true" ma:fieldsID="84280101a1b47b7fbfc8a1fe144e8e78" ns2:_="" ns3:_="">
    <xsd:import namespace="690d966e-b14b-43d7-a18f-e3e6c3849f15"/>
    <xsd:import namespace="8016e824-69a0-4145-abb3-183bee90e88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0d966e-b14b-43d7-a18f-e3e6c3849f1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ae9a0c85-7947-4de8-8007-231928f8287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16e824-69a0-4145-abb3-183bee90e884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f40f8d1e-f874-48f0-a124-01467135bf8e}" ma:internalName="TaxCatchAll" ma:showField="CatchAllData" ma:web="8016e824-69a0-4145-abb3-183bee90e88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8BE3AE9-598E-47CC-B3BD-CB69BCCE96B8}">
  <ds:schemaRefs>
    <ds:schemaRef ds:uri="http://schemas.openxmlformats.org/package/2006/metadata/core-properties"/>
    <ds:schemaRef ds:uri="http://schemas.microsoft.com/office/2006/metadata/properties"/>
    <ds:schemaRef ds:uri="http://purl.org/dc/dcmitype/"/>
    <ds:schemaRef ds:uri="http://www.w3.org/XML/1998/namespace"/>
    <ds:schemaRef ds:uri="http://schemas.microsoft.com/office/2006/documentManagement/types"/>
    <ds:schemaRef ds:uri="http://purl.org/dc/terms/"/>
    <ds:schemaRef ds:uri="http://schemas.microsoft.com/office/infopath/2007/PartnerControls"/>
    <ds:schemaRef ds:uri="690d966e-b14b-43d7-a18f-e3e6c3849f15"/>
    <ds:schemaRef ds:uri="http://purl.org/dc/elements/1.1/"/>
    <ds:schemaRef ds:uri="8016e824-69a0-4145-abb3-183bee90e884"/>
  </ds:schemaRefs>
</ds:datastoreItem>
</file>

<file path=customXml/itemProps2.xml><?xml version="1.0" encoding="utf-8"?>
<ds:datastoreItem xmlns:ds="http://schemas.openxmlformats.org/officeDocument/2006/customXml" ds:itemID="{970FEEA3-710B-49B2-B8C7-88AE0EF49D2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DA81EB0-6B3F-4BF5-B96A-15C6249E372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90d966e-b14b-43d7-a18f-e3e6c3849f15"/>
    <ds:schemaRef ds:uri="8016e824-69a0-4145-abb3-183bee90e88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398</TotalTime>
  <Words>403</Words>
  <Application>Microsoft Office PowerPoint</Application>
  <PresentationFormat>Widescreen</PresentationFormat>
  <Paragraphs>41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8" baseType="lpstr">
      <vt:lpstr>Apple Symbols</vt:lpstr>
      <vt:lpstr>Aptos</vt:lpstr>
      <vt:lpstr>Aptos Display</vt:lpstr>
      <vt:lpstr>Arial</vt:lpstr>
      <vt:lpstr>Courier New</vt:lpstr>
      <vt:lpstr>Exo 2</vt:lpstr>
      <vt:lpstr>Exo 2 Semi Bold</vt:lpstr>
      <vt:lpstr>Open Sans</vt:lpstr>
      <vt:lpstr>Open Sans SemiBold</vt:lpstr>
      <vt:lpstr>Wingdings</vt:lpstr>
      <vt:lpstr>Office Theme</vt:lpstr>
      <vt:lpstr>SandiaBrand</vt:lpstr>
      <vt:lpstr>PowerPoint Presentation</vt:lpstr>
      <vt:lpstr>Click to add title</vt:lpstr>
      <vt:lpstr>Project Overview (1-2 slides, required)</vt:lpstr>
      <vt:lpstr>Project Details (# of slides will vary)</vt:lpstr>
      <vt:lpstr>Acknowledgements (Required)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Hensley, Mattie</dc:creator>
  <cp:lastModifiedBy>Hensley, Mattie</cp:lastModifiedBy>
  <cp:revision>9</cp:revision>
  <dcterms:created xsi:type="dcterms:W3CDTF">2026-02-17T21:14:25Z</dcterms:created>
  <dcterms:modified xsi:type="dcterms:W3CDTF">2026-05-28T19:18:54Z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0x010100C2E7E06F8CCB394DA9A3747D73442AD4</vt:lpwstr>
  </property>
  <property fmtid="{D5CDD505-2E9C-101B-9397-08002B2CF9AE}" pid="3" name="MediaServiceImageTags">
    <vt:lpwstr/>
  </property>
</Properties>
</file>